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57" r:id="rId3"/>
    <p:sldId id="258" r:id="rId4"/>
    <p:sldId id="266" r:id="rId5"/>
    <p:sldId id="267" r:id="rId6"/>
    <p:sldId id="260" r:id="rId7"/>
    <p:sldId id="261" r:id="rId8"/>
    <p:sldId id="268" r:id="rId9"/>
    <p:sldId id="269"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 id="284" r:id="rId25"/>
    <p:sldId id="285" r:id="rId26"/>
    <p:sldId id="286" r:id="rId27"/>
    <p:sldId id="287" r:id="rId28"/>
    <p:sldId id="288" r:id="rId29"/>
    <p:sldId id="289" r:id="rId30"/>
    <p:sldId id="263" r:id="rId31"/>
    <p:sldId id="264" r:id="rId32"/>
    <p:sldId id="265"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426" autoAdjust="0"/>
    <p:restoredTop sz="94660"/>
  </p:normalViewPr>
  <p:slideViewPr>
    <p:cSldViewPr snapToGrid="0">
      <p:cViewPr varScale="1">
        <p:scale>
          <a:sx n="75" d="100"/>
          <a:sy n="75" d="100"/>
        </p:scale>
        <p:origin x="23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E10E74-60C4-42AE-931F-CE115B299DE6}"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5A888835-A054-49BC-BDF2-027E160F07DC}">
      <dgm:prSet phldrT="[Text]" phldr="1"/>
      <dgm:spPr>
        <a:solidFill>
          <a:schemeClr val="accent6">
            <a:lumMod val="75000"/>
          </a:schemeClr>
        </a:solidFill>
        <a:ln>
          <a:noFill/>
        </a:ln>
      </dgm:spPr>
      <dgm:t>
        <a:bodyPr/>
        <a:lstStyle/>
        <a:p>
          <a:endParaRPr lang="en-US" dirty="0"/>
        </a:p>
      </dgm:t>
    </dgm:pt>
    <dgm:pt modelId="{CFB15B5A-F574-4AC0-B099-00CB3D1AFCD1}" type="parTrans" cxnId="{E0039EB5-506F-47E7-8606-47E8DFA5F176}">
      <dgm:prSet/>
      <dgm:spPr/>
      <dgm:t>
        <a:bodyPr/>
        <a:lstStyle/>
        <a:p>
          <a:endParaRPr lang="en-US"/>
        </a:p>
      </dgm:t>
    </dgm:pt>
    <dgm:pt modelId="{3E871336-8E52-4D15-8E17-5F9F0C25D01B}" type="sibTrans" cxnId="{E0039EB5-506F-47E7-8606-47E8DFA5F176}">
      <dgm:prSet/>
      <dgm:spPr/>
      <dgm:t>
        <a:bodyPr/>
        <a:lstStyle/>
        <a:p>
          <a:endParaRPr lang="en-US"/>
        </a:p>
      </dgm:t>
    </dgm:pt>
    <dgm:pt modelId="{54556CEE-1E8F-4CB0-9112-773807F60567}">
      <dgm:prSet phldrT="[Text]" phldr="1"/>
      <dgm:spPr>
        <a:solidFill>
          <a:schemeClr val="accent6">
            <a:lumMod val="75000"/>
          </a:schemeClr>
        </a:solidFill>
        <a:ln>
          <a:noFill/>
        </a:ln>
      </dgm:spPr>
      <dgm:t>
        <a:bodyPr/>
        <a:lstStyle/>
        <a:p>
          <a:endParaRPr lang="en-US" dirty="0"/>
        </a:p>
      </dgm:t>
    </dgm:pt>
    <dgm:pt modelId="{ED9BA71A-4BFF-4837-821D-533E3D91AC95}" type="parTrans" cxnId="{C8CD4013-7663-4C57-8F56-D0899EB59FDE}">
      <dgm:prSet/>
      <dgm:spPr/>
      <dgm:t>
        <a:bodyPr/>
        <a:lstStyle/>
        <a:p>
          <a:endParaRPr lang="en-US"/>
        </a:p>
      </dgm:t>
    </dgm:pt>
    <dgm:pt modelId="{439BB276-5A3E-492E-866F-5FAA06BACF47}" type="sibTrans" cxnId="{C8CD4013-7663-4C57-8F56-D0899EB59FDE}">
      <dgm:prSet/>
      <dgm:spPr/>
      <dgm:t>
        <a:bodyPr/>
        <a:lstStyle/>
        <a:p>
          <a:endParaRPr lang="en-US"/>
        </a:p>
      </dgm:t>
    </dgm:pt>
    <dgm:pt modelId="{83CDE0DC-D6C9-4041-850A-7FC141563C60}">
      <dgm:prSet phldrT="[Text]" phldr="1"/>
      <dgm:spPr>
        <a:solidFill>
          <a:schemeClr val="accent6">
            <a:lumMod val="75000"/>
          </a:schemeClr>
        </a:solidFill>
        <a:ln>
          <a:noFill/>
        </a:ln>
      </dgm:spPr>
      <dgm:t>
        <a:bodyPr/>
        <a:lstStyle/>
        <a:p>
          <a:endParaRPr lang="en-US" dirty="0"/>
        </a:p>
      </dgm:t>
    </dgm:pt>
    <dgm:pt modelId="{6514A695-19E2-4149-B5BD-3018972E4286}" type="parTrans" cxnId="{0283F620-CD1C-45F6-9413-1A795298A501}">
      <dgm:prSet/>
      <dgm:spPr/>
      <dgm:t>
        <a:bodyPr/>
        <a:lstStyle/>
        <a:p>
          <a:endParaRPr lang="en-US"/>
        </a:p>
      </dgm:t>
    </dgm:pt>
    <dgm:pt modelId="{996A9BA8-26AE-440C-820C-2C4AE8DD8272}" type="sibTrans" cxnId="{0283F620-CD1C-45F6-9413-1A795298A501}">
      <dgm:prSet/>
      <dgm:spPr/>
      <dgm:t>
        <a:bodyPr/>
        <a:lstStyle/>
        <a:p>
          <a:endParaRPr lang="en-US"/>
        </a:p>
      </dgm:t>
    </dgm:pt>
    <dgm:pt modelId="{463CAE3C-F7B8-4CF7-8BF9-226682C42060}">
      <dgm:prSet phldrT="[Text]" phldr="1"/>
      <dgm:spPr>
        <a:solidFill>
          <a:schemeClr val="accent6">
            <a:lumMod val="75000"/>
          </a:schemeClr>
        </a:solidFill>
        <a:ln>
          <a:noFill/>
        </a:ln>
      </dgm:spPr>
      <dgm:t>
        <a:bodyPr/>
        <a:lstStyle/>
        <a:p>
          <a:endParaRPr lang="en-US" dirty="0"/>
        </a:p>
      </dgm:t>
    </dgm:pt>
    <dgm:pt modelId="{4BFDE5CA-05EE-44CA-B3E9-7EBCBE23DF89}" type="parTrans" cxnId="{6118C39D-41FC-4140-945A-7FA300150E7F}">
      <dgm:prSet/>
      <dgm:spPr/>
      <dgm:t>
        <a:bodyPr/>
        <a:lstStyle/>
        <a:p>
          <a:endParaRPr lang="en-US"/>
        </a:p>
      </dgm:t>
    </dgm:pt>
    <dgm:pt modelId="{4EED1BB6-B3A1-4380-859C-4186F361EDC2}" type="sibTrans" cxnId="{6118C39D-41FC-4140-945A-7FA300150E7F}">
      <dgm:prSet/>
      <dgm:spPr/>
      <dgm:t>
        <a:bodyPr/>
        <a:lstStyle/>
        <a:p>
          <a:endParaRPr lang="en-US"/>
        </a:p>
      </dgm:t>
    </dgm:pt>
    <dgm:pt modelId="{AE1C8F02-2B19-4D74-AFB2-67D56269EFC8}">
      <dgm:prSet phldrT="[Text]" phldr="1"/>
      <dgm:spPr>
        <a:solidFill>
          <a:schemeClr val="accent6">
            <a:lumMod val="75000"/>
          </a:schemeClr>
        </a:solidFill>
        <a:ln>
          <a:noFill/>
        </a:ln>
      </dgm:spPr>
      <dgm:t>
        <a:bodyPr/>
        <a:lstStyle/>
        <a:p>
          <a:endParaRPr lang="en-US" dirty="0"/>
        </a:p>
      </dgm:t>
    </dgm:pt>
    <dgm:pt modelId="{3AD8EC91-49EC-40E0-A97B-28C4FACF9741}" type="parTrans" cxnId="{3D6B574A-B184-47BA-B862-3C3014B8DFE8}">
      <dgm:prSet/>
      <dgm:spPr/>
      <dgm:t>
        <a:bodyPr/>
        <a:lstStyle/>
        <a:p>
          <a:endParaRPr lang="en-US"/>
        </a:p>
      </dgm:t>
    </dgm:pt>
    <dgm:pt modelId="{3E443FF7-3B9C-424E-89C0-54B491DB72F6}" type="sibTrans" cxnId="{3D6B574A-B184-47BA-B862-3C3014B8DFE8}">
      <dgm:prSet/>
      <dgm:spPr/>
      <dgm:t>
        <a:bodyPr/>
        <a:lstStyle/>
        <a:p>
          <a:endParaRPr lang="en-US"/>
        </a:p>
      </dgm:t>
    </dgm:pt>
    <dgm:pt modelId="{7FDD4615-154D-48BD-871B-D3DEDE93F2D7}">
      <dgm:prSet phldrT="[Text]" phldr="1"/>
      <dgm:spPr>
        <a:solidFill>
          <a:schemeClr val="accent6">
            <a:lumMod val="75000"/>
          </a:schemeClr>
        </a:solidFill>
        <a:ln>
          <a:noFill/>
        </a:ln>
      </dgm:spPr>
      <dgm:t>
        <a:bodyPr/>
        <a:lstStyle/>
        <a:p>
          <a:endParaRPr lang="en-US" dirty="0"/>
        </a:p>
      </dgm:t>
    </dgm:pt>
    <dgm:pt modelId="{B1353EB0-0478-48D7-B02D-8677A255DD69}" type="parTrans" cxnId="{A488677C-88F7-49BA-8729-6A98F2E86E36}">
      <dgm:prSet/>
      <dgm:spPr/>
      <dgm:t>
        <a:bodyPr/>
        <a:lstStyle/>
        <a:p>
          <a:endParaRPr lang="en-US"/>
        </a:p>
      </dgm:t>
    </dgm:pt>
    <dgm:pt modelId="{CE17270C-A4E6-49AE-BDBA-8CAC0FFB540F}" type="sibTrans" cxnId="{A488677C-88F7-49BA-8729-6A98F2E86E36}">
      <dgm:prSet/>
      <dgm:spPr/>
      <dgm:t>
        <a:bodyPr/>
        <a:lstStyle/>
        <a:p>
          <a:endParaRPr lang="en-US"/>
        </a:p>
      </dgm:t>
    </dgm:pt>
    <dgm:pt modelId="{60186F11-A29D-42AB-8CA7-FCBA43A2A560}">
      <dgm:prSet custT="1"/>
      <dgm:spPr>
        <a:ln>
          <a:solidFill>
            <a:schemeClr val="bg1"/>
          </a:solidFill>
        </a:ln>
      </dgm:spPr>
      <dgm:t>
        <a:bodyPr/>
        <a:lstStyle/>
        <a:p>
          <a:r>
            <a:rPr lang="en-US" sz="2800" dirty="0" smtClean="0">
              <a:solidFill>
                <a:prstClr val="black"/>
              </a:solidFill>
            </a:rPr>
            <a:t>Site Selection</a:t>
          </a:r>
          <a:endParaRPr lang="en-US" sz="2800" dirty="0"/>
        </a:p>
      </dgm:t>
    </dgm:pt>
    <dgm:pt modelId="{FA11F57F-351C-4FEB-876B-16BA3B2914AE}" type="parTrans" cxnId="{BEA5FF5C-A176-4776-A034-3B45B3435414}">
      <dgm:prSet/>
      <dgm:spPr/>
      <dgm:t>
        <a:bodyPr/>
        <a:lstStyle/>
        <a:p>
          <a:endParaRPr lang="en-US"/>
        </a:p>
      </dgm:t>
    </dgm:pt>
    <dgm:pt modelId="{678879C8-1352-4C6E-AE0D-3E571FAEAA28}" type="sibTrans" cxnId="{BEA5FF5C-A176-4776-A034-3B45B3435414}">
      <dgm:prSet/>
      <dgm:spPr/>
      <dgm:t>
        <a:bodyPr/>
        <a:lstStyle/>
        <a:p>
          <a:endParaRPr lang="en-US"/>
        </a:p>
      </dgm:t>
    </dgm:pt>
    <dgm:pt modelId="{6BE4C691-2FFB-488C-8BEB-D31D24A07E16}">
      <dgm:prSet custT="1"/>
      <dgm:spPr>
        <a:ln>
          <a:noFill/>
        </a:ln>
      </dgm:spPr>
      <dgm:t>
        <a:bodyPr/>
        <a:lstStyle/>
        <a:p>
          <a:r>
            <a:rPr lang="en-US" sz="2800" dirty="0" smtClean="0">
              <a:solidFill>
                <a:prstClr val="black"/>
              </a:solidFill>
            </a:rPr>
            <a:t>Meteorological Data Collection</a:t>
          </a:r>
          <a:endParaRPr lang="en-US" sz="2800" dirty="0"/>
        </a:p>
      </dgm:t>
    </dgm:pt>
    <dgm:pt modelId="{064149AC-935C-45CF-855E-C02A6C2535D5}" type="parTrans" cxnId="{CF7379B7-127E-4349-8970-30C09E31CFAC}">
      <dgm:prSet/>
      <dgm:spPr/>
      <dgm:t>
        <a:bodyPr/>
        <a:lstStyle/>
        <a:p>
          <a:endParaRPr lang="en-US"/>
        </a:p>
      </dgm:t>
    </dgm:pt>
    <dgm:pt modelId="{4A854F86-CE85-4BC6-AE3F-54A91F3DBFC3}" type="sibTrans" cxnId="{CF7379B7-127E-4349-8970-30C09E31CFAC}">
      <dgm:prSet/>
      <dgm:spPr/>
      <dgm:t>
        <a:bodyPr/>
        <a:lstStyle/>
        <a:p>
          <a:endParaRPr lang="en-US"/>
        </a:p>
      </dgm:t>
    </dgm:pt>
    <dgm:pt modelId="{58602239-47FC-4329-90D7-7E8D12AB9802}">
      <dgm:prSet custT="1"/>
      <dgm:spPr>
        <a:ln>
          <a:noFill/>
        </a:ln>
      </dgm:spPr>
      <dgm:t>
        <a:bodyPr/>
        <a:lstStyle/>
        <a:p>
          <a:r>
            <a:rPr lang="en-US" sz="2800" dirty="0" smtClean="0">
              <a:solidFill>
                <a:prstClr val="black"/>
              </a:solidFill>
            </a:rPr>
            <a:t>Flight Planning</a:t>
          </a:r>
          <a:endParaRPr lang="en-US" sz="2800" dirty="0"/>
        </a:p>
      </dgm:t>
    </dgm:pt>
    <dgm:pt modelId="{E5B5632B-ECF7-4482-85D2-7BCEECD35C58}" type="parTrans" cxnId="{C4302FA8-71DE-4C5E-9250-1D41C7C0E144}">
      <dgm:prSet/>
      <dgm:spPr/>
      <dgm:t>
        <a:bodyPr/>
        <a:lstStyle/>
        <a:p>
          <a:endParaRPr lang="en-US"/>
        </a:p>
      </dgm:t>
    </dgm:pt>
    <dgm:pt modelId="{6826F458-1107-48E8-BCBB-3F990B4B00FA}" type="sibTrans" cxnId="{C4302FA8-71DE-4C5E-9250-1D41C7C0E144}">
      <dgm:prSet/>
      <dgm:spPr/>
      <dgm:t>
        <a:bodyPr/>
        <a:lstStyle/>
        <a:p>
          <a:endParaRPr lang="en-US"/>
        </a:p>
      </dgm:t>
    </dgm:pt>
    <dgm:pt modelId="{7BF4C666-FC69-4382-A83C-DF14331F766C}">
      <dgm:prSet custT="1"/>
      <dgm:spPr>
        <a:ln>
          <a:noFill/>
        </a:ln>
      </dgm:spPr>
      <dgm:t>
        <a:bodyPr/>
        <a:lstStyle/>
        <a:p>
          <a:r>
            <a:rPr lang="en-US" sz="2800" dirty="0" smtClean="0">
              <a:solidFill>
                <a:prstClr val="black"/>
              </a:solidFill>
            </a:rPr>
            <a:t>Data Collection Using DJI Phantom 4 Drone </a:t>
          </a:r>
          <a:endParaRPr lang="en-US" sz="2800" dirty="0"/>
        </a:p>
      </dgm:t>
    </dgm:pt>
    <dgm:pt modelId="{6AF8C973-AC35-4547-8705-F1CCAEA13E04}" type="parTrans" cxnId="{79279274-C7AB-4FCA-88D4-D104D05D3232}">
      <dgm:prSet/>
      <dgm:spPr/>
      <dgm:t>
        <a:bodyPr/>
        <a:lstStyle/>
        <a:p>
          <a:endParaRPr lang="en-US"/>
        </a:p>
      </dgm:t>
    </dgm:pt>
    <dgm:pt modelId="{889BFE7E-532F-41B9-9E76-F5E22E3DEAC5}" type="sibTrans" cxnId="{79279274-C7AB-4FCA-88D4-D104D05D3232}">
      <dgm:prSet/>
      <dgm:spPr/>
      <dgm:t>
        <a:bodyPr/>
        <a:lstStyle/>
        <a:p>
          <a:endParaRPr lang="en-US"/>
        </a:p>
      </dgm:t>
    </dgm:pt>
    <dgm:pt modelId="{3DB0C842-8947-42A7-841E-3A538D0AEAA4}">
      <dgm:prSet custT="1"/>
      <dgm:spPr>
        <a:ln>
          <a:noFill/>
        </a:ln>
      </dgm:spPr>
      <dgm:t>
        <a:bodyPr/>
        <a:lstStyle/>
        <a:p>
          <a:r>
            <a:rPr lang="en-US" sz="2800" dirty="0" smtClean="0">
              <a:solidFill>
                <a:prstClr val="black"/>
              </a:solidFill>
            </a:rPr>
            <a:t>Image Processing</a:t>
          </a:r>
          <a:endParaRPr lang="en-US" sz="2800" dirty="0"/>
        </a:p>
      </dgm:t>
    </dgm:pt>
    <dgm:pt modelId="{7775C82B-DE93-4761-93A5-7FC093C0901E}" type="parTrans" cxnId="{2FD9F312-EBCC-4A83-98D0-05CF8B0761B0}">
      <dgm:prSet/>
      <dgm:spPr/>
      <dgm:t>
        <a:bodyPr/>
        <a:lstStyle/>
        <a:p>
          <a:endParaRPr lang="en-US"/>
        </a:p>
      </dgm:t>
    </dgm:pt>
    <dgm:pt modelId="{74169911-3806-44B7-B69B-95F015E996EE}" type="sibTrans" cxnId="{2FD9F312-EBCC-4A83-98D0-05CF8B0761B0}">
      <dgm:prSet/>
      <dgm:spPr/>
      <dgm:t>
        <a:bodyPr/>
        <a:lstStyle/>
        <a:p>
          <a:endParaRPr lang="en-US"/>
        </a:p>
      </dgm:t>
    </dgm:pt>
    <dgm:pt modelId="{5D29F2DC-1B96-43F2-9DEF-FA76EAA84A69}">
      <dgm:prSet custT="1"/>
      <dgm:spPr>
        <a:ln>
          <a:noFill/>
        </a:ln>
      </dgm:spPr>
      <dgm:t>
        <a:bodyPr/>
        <a:lstStyle/>
        <a:p>
          <a:r>
            <a:rPr lang="en-US" sz="2800" dirty="0" smtClean="0">
              <a:solidFill>
                <a:prstClr val="black"/>
              </a:solidFill>
            </a:rPr>
            <a:t>Data Analysis</a:t>
          </a:r>
          <a:endParaRPr lang="en-US" sz="2800" dirty="0"/>
        </a:p>
      </dgm:t>
    </dgm:pt>
    <dgm:pt modelId="{370A4E12-359D-45A5-A3DE-851C5572E291}" type="parTrans" cxnId="{FF3E1473-A120-49B3-A310-61C1C4EFB9E5}">
      <dgm:prSet/>
      <dgm:spPr/>
      <dgm:t>
        <a:bodyPr/>
        <a:lstStyle/>
        <a:p>
          <a:endParaRPr lang="en-US"/>
        </a:p>
      </dgm:t>
    </dgm:pt>
    <dgm:pt modelId="{BEE6249D-F0AA-4988-8EE3-739DE0FD2E5B}" type="sibTrans" cxnId="{FF3E1473-A120-49B3-A310-61C1C4EFB9E5}">
      <dgm:prSet/>
      <dgm:spPr/>
      <dgm:t>
        <a:bodyPr/>
        <a:lstStyle/>
        <a:p>
          <a:endParaRPr lang="en-US"/>
        </a:p>
      </dgm:t>
    </dgm:pt>
    <dgm:pt modelId="{59F2E3E2-8A86-480A-A890-380F1EFD00A4}" type="pres">
      <dgm:prSet presAssocID="{C3E10E74-60C4-42AE-931F-CE115B299DE6}" presName="linearFlow" presStyleCnt="0">
        <dgm:presLayoutVars>
          <dgm:dir/>
          <dgm:animLvl val="lvl"/>
          <dgm:resizeHandles val="exact"/>
        </dgm:presLayoutVars>
      </dgm:prSet>
      <dgm:spPr/>
      <dgm:t>
        <a:bodyPr/>
        <a:lstStyle/>
        <a:p>
          <a:endParaRPr lang="en-US"/>
        </a:p>
      </dgm:t>
    </dgm:pt>
    <dgm:pt modelId="{95DF958E-8FE7-45A8-A5EA-E8FC318718C6}" type="pres">
      <dgm:prSet presAssocID="{5A888835-A054-49BC-BDF2-027E160F07DC}" presName="composite" presStyleCnt="0"/>
      <dgm:spPr/>
    </dgm:pt>
    <dgm:pt modelId="{D3C3873B-D815-4F55-A9D1-8B11A932FF48}" type="pres">
      <dgm:prSet presAssocID="{5A888835-A054-49BC-BDF2-027E160F07DC}" presName="parentText" presStyleLbl="alignNode1" presStyleIdx="0" presStyleCnt="6" custLinFactNeighborY="0">
        <dgm:presLayoutVars>
          <dgm:chMax val="1"/>
          <dgm:bulletEnabled val="1"/>
        </dgm:presLayoutVars>
      </dgm:prSet>
      <dgm:spPr/>
      <dgm:t>
        <a:bodyPr/>
        <a:lstStyle/>
        <a:p>
          <a:endParaRPr lang="en-US"/>
        </a:p>
      </dgm:t>
    </dgm:pt>
    <dgm:pt modelId="{3E98790E-2F7F-4621-8B28-A8EC563B2A3A}" type="pres">
      <dgm:prSet presAssocID="{5A888835-A054-49BC-BDF2-027E160F07DC}" presName="descendantText" presStyleLbl="alignAcc1" presStyleIdx="0" presStyleCnt="6" custLinFactNeighborX="0">
        <dgm:presLayoutVars>
          <dgm:bulletEnabled val="1"/>
        </dgm:presLayoutVars>
      </dgm:prSet>
      <dgm:spPr/>
      <dgm:t>
        <a:bodyPr/>
        <a:lstStyle/>
        <a:p>
          <a:endParaRPr lang="en-US"/>
        </a:p>
      </dgm:t>
    </dgm:pt>
    <dgm:pt modelId="{07BCC973-3E69-4430-AEF2-4CC540F182CE}" type="pres">
      <dgm:prSet presAssocID="{3E871336-8E52-4D15-8E17-5F9F0C25D01B}" presName="sp" presStyleCnt="0"/>
      <dgm:spPr/>
    </dgm:pt>
    <dgm:pt modelId="{4E773E6E-6175-47B3-B5E4-C37E555AB2D4}" type="pres">
      <dgm:prSet presAssocID="{54556CEE-1E8F-4CB0-9112-773807F60567}" presName="composite" presStyleCnt="0"/>
      <dgm:spPr/>
    </dgm:pt>
    <dgm:pt modelId="{CA2581FE-AE0B-44AB-BF3A-EBDCD6EC47B5}" type="pres">
      <dgm:prSet presAssocID="{54556CEE-1E8F-4CB0-9112-773807F60567}" presName="parentText" presStyleLbl="alignNode1" presStyleIdx="1" presStyleCnt="6">
        <dgm:presLayoutVars>
          <dgm:chMax val="1"/>
          <dgm:bulletEnabled val="1"/>
        </dgm:presLayoutVars>
      </dgm:prSet>
      <dgm:spPr/>
      <dgm:t>
        <a:bodyPr/>
        <a:lstStyle/>
        <a:p>
          <a:endParaRPr lang="en-US"/>
        </a:p>
      </dgm:t>
    </dgm:pt>
    <dgm:pt modelId="{0324A111-5516-42AB-8248-282D184993A3}" type="pres">
      <dgm:prSet presAssocID="{54556CEE-1E8F-4CB0-9112-773807F60567}" presName="descendantText" presStyleLbl="alignAcc1" presStyleIdx="1" presStyleCnt="6" custLinFactNeighborX="0">
        <dgm:presLayoutVars>
          <dgm:bulletEnabled val="1"/>
        </dgm:presLayoutVars>
      </dgm:prSet>
      <dgm:spPr/>
      <dgm:t>
        <a:bodyPr/>
        <a:lstStyle/>
        <a:p>
          <a:endParaRPr lang="en-US"/>
        </a:p>
      </dgm:t>
    </dgm:pt>
    <dgm:pt modelId="{AC3B3008-F9B9-47B7-958E-231AFF90997A}" type="pres">
      <dgm:prSet presAssocID="{439BB276-5A3E-492E-866F-5FAA06BACF47}" presName="sp" presStyleCnt="0"/>
      <dgm:spPr/>
    </dgm:pt>
    <dgm:pt modelId="{DB11E80C-B8AB-4DA1-A5CC-FA41F00AB813}" type="pres">
      <dgm:prSet presAssocID="{83CDE0DC-D6C9-4041-850A-7FC141563C60}" presName="composite" presStyleCnt="0"/>
      <dgm:spPr/>
    </dgm:pt>
    <dgm:pt modelId="{26817AA0-946B-48BF-B5C3-A5455D5E05FC}" type="pres">
      <dgm:prSet presAssocID="{83CDE0DC-D6C9-4041-850A-7FC141563C60}" presName="parentText" presStyleLbl="alignNode1" presStyleIdx="2" presStyleCnt="6">
        <dgm:presLayoutVars>
          <dgm:chMax val="1"/>
          <dgm:bulletEnabled val="1"/>
        </dgm:presLayoutVars>
      </dgm:prSet>
      <dgm:spPr/>
      <dgm:t>
        <a:bodyPr/>
        <a:lstStyle/>
        <a:p>
          <a:endParaRPr lang="en-US"/>
        </a:p>
      </dgm:t>
    </dgm:pt>
    <dgm:pt modelId="{CA71D826-24F8-44BE-8F3B-5299C791B2B4}" type="pres">
      <dgm:prSet presAssocID="{83CDE0DC-D6C9-4041-850A-7FC141563C60}" presName="descendantText" presStyleLbl="alignAcc1" presStyleIdx="2" presStyleCnt="6" custLinFactNeighborX="0">
        <dgm:presLayoutVars>
          <dgm:bulletEnabled val="1"/>
        </dgm:presLayoutVars>
      </dgm:prSet>
      <dgm:spPr/>
      <dgm:t>
        <a:bodyPr/>
        <a:lstStyle/>
        <a:p>
          <a:endParaRPr lang="en-US"/>
        </a:p>
      </dgm:t>
    </dgm:pt>
    <dgm:pt modelId="{D859BD55-7EB9-43DA-B791-A6B721968215}" type="pres">
      <dgm:prSet presAssocID="{996A9BA8-26AE-440C-820C-2C4AE8DD8272}" presName="sp" presStyleCnt="0"/>
      <dgm:spPr/>
    </dgm:pt>
    <dgm:pt modelId="{2D7212D8-1358-4A8A-BECB-1BA1D75BB50D}" type="pres">
      <dgm:prSet presAssocID="{463CAE3C-F7B8-4CF7-8BF9-226682C42060}" presName="composite" presStyleCnt="0"/>
      <dgm:spPr/>
    </dgm:pt>
    <dgm:pt modelId="{30E1C7B9-885B-4FAE-8331-3BD510B07BF3}" type="pres">
      <dgm:prSet presAssocID="{463CAE3C-F7B8-4CF7-8BF9-226682C42060}" presName="parentText" presStyleLbl="alignNode1" presStyleIdx="3" presStyleCnt="6">
        <dgm:presLayoutVars>
          <dgm:chMax val="1"/>
          <dgm:bulletEnabled val="1"/>
        </dgm:presLayoutVars>
      </dgm:prSet>
      <dgm:spPr/>
      <dgm:t>
        <a:bodyPr/>
        <a:lstStyle/>
        <a:p>
          <a:endParaRPr lang="en-US"/>
        </a:p>
      </dgm:t>
    </dgm:pt>
    <dgm:pt modelId="{C1D5F482-34BE-40DA-BFE8-C916B8215902}" type="pres">
      <dgm:prSet presAssocID="{463CAE3C-F7B8-4CF7-8BF9-226682C42060}" presName="descendantText" presStyleLbl="alignAcc1" presStyleIdx="3" presStyleCnt="6" custLinFactNeighborX="0">
        <dgm:presLayoutVars>
          <dgm:bulletEnabled val="1"/>
        </dgm:presLayoutVars>
      </dgm:prSet>
      <dgm:spPr/>
      <dgm:t>
        <a:bodyPr/>
        <a:lstStyle/>
        <a:p>
          <a:endParaRPr lang="en-US"/>
        </a:p>
      </dgm:t>
    </dgm:pt>
    <dgm:pt modelId="{F93BE435-84D4-46DD-AA99-B2F9CAC784A3}" type="pres">
      <dgm:prSet presAssocID="{4EED1BB6-B3A1-4380-859C-4186F361EDC2}" presName="sp" presStyleCnt="0"/>
      <dgm:spPr/>
    </dgm:pt>
    <dgm:pt modelId="{94017D69-207B-415F-958F-4947FBD48951}" type="pres">
      <dgm:prSet presAssocID="{AE1C8F02-2B19-4D74-AFB2-67D56269EFC8}" presName="composite" presStyleCnt="0"/>
      <dgm:spPr/>
    </dgm:pt>
    <dgm:pt modelId="{B9FF1280-42BC-41FF-B380-81EF4CA82BEB}" type="pres">
      <dgm:prSet presAssocID="{AE1C8F02-2B19-4D74-AFB2-67D56269EFC8}" presName="parentText" presStyleLbl="alignNode1" presStyleIdx="4" presStyleCnt="6" custLinFactNeighborY="0">
        <dgm:presLayoutVars>
          <dgm:chMax val="1"/>
          <dgm:bulletEnabled val="1"/>
        </dgm:presLayoutVars>
      </dgm:prSet>
      <dgm:spPr/>
      <dgm:t>
        <a:bodyPr/>
        <a:lstStyle/>
        <a:p>
          <a:endParaRPr lang="en-US"/>
        </a:p>
      </dgm:t>
    </dgm:pt>
    <dgm:pt modelId="{D69AEC7F-8064-4A7C-B967-10FCB0D03F1E}" type="pres">
      <dgm:prSet presAssocID="{AE1C8F02-2B19-4D74-AFB2-67D56269EFC8}" presName="descendantText" presStyleLbl="alignAcc1" presStyleIdx="4" presStyleCnt="6" custLinFactNeighborX="0" custLinFactNeighborY="0">
        <dgm:presLayoutVars>
          <dgm:bulletEnabled val="1"/>
        </dgm:presLayoutVars>
      </dgm:prSet>
      <dgm:spPr/>
      <dgm:t>
        <a:bodyPr/>
        <a:lstStyle/>
        <a:p>
          <a:endParaRPr lang="en-US"/>
        </a:p>
      </dgm:t>
    </dgm:pt>
    <dgm:pt modelId="{BB494F43-E96A-41D0-B84F-D03447903BC9}" type="pres">
      <dgm:prSet presAssocID="{3E443FF7-3B9C-424E-89C0-54B491DB72F6}" presName="sp" presStyleCnt="0"/>
      <dgm:spPr/>
    </dgm:pt>
    <dgm:pt modelId="{3689C165-084E-4088-B331-4118BF9A625B}" type="pres">
      <dgm:prSet presAssocID="{7FDD4615-154D-48BD-871B-D3DEDE93F2D7}" presName="composite" presStyleCnt="0"/>
      <dgm:spPr/>
    </dgm:pt>
    <dgm:pt modelId="{218BDF73-8CBA-402D-BC31-73744A8B4066}" type="pres">
      <dgm:prSet presAssocID="{7FDD4615-154D-48BD-871B-D3DEDE93F2D7}" presName="parentText" presStyleLbl="alignNode1" presStyleIdx="5" presStyleCnt="6" custLinFactNeighborY="0">
        <dgm:presLayoutVars>
          <dgm:chMax val="1"/>
          <dgm:bulletEnabled val="1"/>
        </dgm:presLayoutVars>
      </dgm:prSet>
      <dgm:spPr/>
      <dgm:t>
        <a:bodyPr/>
        <a:lstStyle/>
        <a:p>
          <a:endParaRPr lang="en-US"/>
        </a:p>
      </dgm:t>
    </dgm:pt>
    <dgm:pt modelId="{EBB25351-BA69-460A-92B2-164A55D50547}" type="pres">
      <dgm:prSet presAssocID="{7FDD4615-154D-48BD-871B-D3DEDE93F2D7}" presName="descendantText" presStyleLbl="alignAcc1" presStyleIdx="5" presStyleCnt="6" custLinFactNeighborY="0">
        <dgm:presLayoutVars>
          <dgm:bulletEnabled val="1"/>
        </dgm:presLayoutVars>
      </dgm:prSet>
      <dgm:spPr/>
      <dgm:t>
        <a:bodyPr/>
        <a:lstStyle/>
        <a:p>
          <a:endParaRPr lang="en-US"/>
        </a:p>
      </dgm:t>
    </dgm:pt>
  </dgm:ptLst>
  <dgm:cxnLst>
    <dgm:cxn modelId="{DACB6F9A-680C-46D1-8AE0-6DB3267FD741}" type="presOf" srcId="{5A888835-A054-49BC-BDF2-027E160F07DC}" destId="{D3C3873B-D815-4F55-A9D1-8B11A932FF48}" srcOrd="0" destOrd="0" presId="urn:microsoft.com/office/officeart/2005/8/layout/chevron2"/>
    <dgm:cxn modelId="{C8CD4013-7663-4C57-8F56-D0899EB59FDE}" srcId="{C3E10E74-60C4-42AE-931F-CE115B299DE6}" destId="{54556CEE-1E8F-4CB0-9112-773807F60567}" srcOrd="1" destOrd="0" parTransId="{ED9BA71A-4BFF-4837-821D-533E3D91AC95}" sibTransId="{439BB276-5A3E-492E-866F-5FAA06BACF47}"/>
    <dgm:cxn modelId="{3D6B574A-B184-47BA-B862-3C3014B8DFE8}" srcId="{C3E10E74-60C4-42AE-931F-CE115B299DE6}" destId="{AE1C8F02-2B19-4D74-AFB2-67D56269EFC8}" srcOrd="4" destOrd="0" parTransId="{3AD8EC91-49EC-40E0-A97B-28C4FACF9741}" sibTransId="{3E443FF7-3B9C-424E-89C0-54B491DB72F6}"/>
    <dgm:cxn modelId="{7AB2B441-DB9D-4061-9794-0ACE6869D6A0}" type="presOf" srcId="{83CDE0DC-D6C9-4041-850A-7FC141563C60}" destId="{26817AA0-946B-48BF-B5C3-A5455D5E05FC}" srcOrd="0" destOrd="0" presId="urn:microsoft.com/office/officeart/2005/8/layout/chevron2"/>
    <dgm:cxn modelId="{F3DF8FBD-5009-41E1-BB89-84E70923E4CA}" type="presOf" srcId="{7BF4C666-FC69-4382-A83C-DF14331F766C}" destId="{C1D5F482-34BE-40DA-BFE8-C916B8215902}" srcOrd="0" destOrd="0" presId="urn:microsoft.com/office/officeart/2005/8/layout/chevron2"/>
    <dgm:cxn modelId="{6B54062B-20E9-41C9-B7AA-BC7E2CA7F53C}" type="presOf" srcId="{54556CEE-1E8F-4CB0-9112-773807F60567}" destId="{CA2581FE-AE0B-44AB-BF3A-EBDCD6EC47B5}" srcOrd="0" destOrd="0" presId="urn:microsoft.com/office/officeart/2005/8/layout/chevron2"/>
    <dgm:cxn modelId="{979760A6-00E6-4D52-B702-A7B82E1C6D11}" type="presOf" srcId="{463CAE3C-F7B8-4CF7-8BF9-226682C42060}" destId="{30E1C7B9-885B-4FAE-8331-3BD510B07BF3}" srcOrd="0" destOrd="0" presId="urn:microsoft.com/office/officeart/2005/8/layout/chevron2"/>
    <dgm:cxn modelId="{68FD41E3-4568-40B2-95E5-2ADDF27BA3FC}" type="presOf" srcId="{60186F11-A29D-42AB-8CA7-FCBA43A2A560}" destId="{3E98790E-2F7F-4621-8B28-A8EC563B2A3A}" srcOrd="0" destOrd="0" presId="urn:microsoft.com/office/officeart/2005/8/layout/chevron2"/>
    <dgm:cxn modelId="{5E2DE03F-6432-4C0D-9DC3-1B78B608A1AE}" type="presOf" srcId="{C3E10E74-60C4-42AE-931F-CE115B299DE6}" destId="{59F2E3E2-8A86-480A-A890-380F1EFD00A4}" srcOrd="0" destOrd="0" presId="urn:microsoft.com/office/officeart/2005/8/layout/chevron2"/>
    <dgm:cxn modelId="{E0039EB5-506F-47E7-8606-47E8DFA5F176}" srcId="{C3E10E74-60C4-42AE-931F-CE115B299DE6}" destId="{5A888835-A054-49BC-BDF2-027E160F07DC}" srcOrd="0" destOrd="0" parTransId="{CFB15B5A-F574-4AC0-B099-00CB3D1AFCD1}" sibTransId="{3E871336-8E52-4D15-8E17-5F9F0C25D01B}"/>
    <dgm:cxn modelId="{257B9841-A131-4D9B-95A5-C85DCD5C0297}" type="presOf" srcId="{6BE4C691-2FFB-488C-8BEB-D31D24A07E16}" destId="{0324A111-5516-42AB-8248-282D184993A3}" srcOrd="0" destOrd="0" presId="urn:microsoft.com/office/officeart/2005/8/layout/chevron2"/>
    <dgm:cxn modelId="{79279274-C7AB-4FCA-88D4-D104D05D3232}" srcId="{463CAE3C-F7B8-4CF7-8BF9-226682C42060}" destId="{7BF4C666-FC69-4382-A83C-DF14331F766C}" srcOrd="0" destOrd="0" parTransId="{6AF8C973-AC35-4547-8705-F1CCAEA13E04}" sibTransId="{889BFE7E-532F-41B9-9E76-F5E22E3DEAC5}"/>
    <dgm:cxn modelId="{6118C39D-41FC-4140-945A-7FA300150E7F}" srcId="{C3E10E74-60C4-42AE-931F-CE115B299DE6}" destId="{463CAE3C-F7B8-4CF7-8BF9-226682C42060}" srcOrd="3" destOrd="0" parTransId="{4BFDE5CA-05EE-44CA-B3E9-7EBCBE23DF89}" sibTransId="{4EED1BB6-B3A1-4380-859C-4186F361EDC2}"/>
    <dgm:cxn modelId="{85356F22-C6EA-4824-8F46-492F7C07E70B}" type="presOf" srcId="{58602239-47FC-4329-90D7-7E8D12AB9802}" destId="{CA71D826-24F8-44BE-8F3B-5299C791B2B4}" srcOrd="0" destOrd="0" presId="urn:microsoft.com/office/officeart/2005/8/layout/chevron2"/>
    <dgm:cxn modelId="{0283F620-CD1C-45F6-9413-1A795298A501}" srcId="{C3E10E74-60C4-42AE-931F-CE115B299DE6}" destId="{83CDE0DC-D6C9-4041-850A-7FC141563C60}" srcOrd="2" destOrd="0" parTransId="{6514A695-19E2-4149-B5BD-3018972E4286}" sibTransId="{996A9BA8-26AE-440C-820C-2C4AE8DD8272}"/>
    <dgm:cxn modelId="{7D77F9BF-5B7C-4EBF-A189-11CCBAA2CB06}" type="presOf" srcId="{AE1C8F02-2B19-4D74-AFB2-67D56269EFC8}" destId="{B9FF1280-42BC-41FF-B380-81EF4CA82BEB}" srcOrd="0" destOrd="0" presId="urn:microsoft.com/office/officeart/2005/8/layout/chevron2"/>
    <dgm:cxn modelId="{B6460C35-3D14-4AD3-8905-EE2E053AE294}" type="presOf" srcId="{7FDD4615-154D-48BD-871B-D3DEDE93F2D7}" destId="{218BDF73-8CBA-402D-BC31-73744A8B4066}" srcOrd="0" destOrd="0" presId="urn:microsoft.com/office/officeart/2005/8/layout/chevron2"/>
    <dgm:cxn modelId="{FF3E1473-A120-49B3-A310-61C1C4EFB9E5}" srcId="{7FDD4615-154D-48BD-871B-D3DEDE93F2D7}" destId="{5D29F2DC-1B96-43F2-9DEF-FA76EAA84A69}" srcOrd="0" destOrd="0" parTransId="{370A4E12-359D-45A5-A3DE-851C5572E291}" sibTransId="{BEE6249D-F0AA-4988-8EE3-739DE0FD2E5B}"/>
    <dgm:cxn modelId="{CF7379B7-127E-4349-8970-30C09E31CFAC}" srcId="{54556CEE-1E8F-4CB0-9112-773807F60567}" destId="{6BE4C691-2FFB-488C-8BEB-D31D24A07E16}" srcOrd="0" destOrd="0" parTransId="{064149AC-935C-45CF-855E-C02A6C2535D5}" sibTransId="{4A854F86-CE85-4BC6-AE3F-54A91F3DBFC3}"/>
    <dgm:cxn modelId="{A488677C-88F7-49BA-8729-6A98F2E86E36}" srcId="{C3E10E74-60C4-42AE-931F-CE115B299DE6}" destId="{7FDD4615-154D-48BD-871B-D3DEDE93F2D7}" srcOrd="5" destOrd="0" parTransId="{B1353EB0-0478-48D7-B02D-8677A255DD69}" sibTransId="{CE17270C-A4E6-49AE-BDBA-8CAC0FFB540F}"/>
    <dgm:cxn modelId="{BEA5FF5C-A176-4776-A034-3B45B3435414}" srcId="{5A888835-A054-49BC-BDF2-027E160F07DC}" destId="{60186F11-A29D-42AB-8CA7-FCBA43A2A560}" srcOrd="0" destOrd="0" parTransId="{FA11F57F-351C-4FEB-876B-16BA3B2914AE}" sibTransId="{678879C8-1352-4C6E-AE0D-3E571FAEAA28}"/>
    <dgm:cxn modelId="{8A3A5322-5294-4D7D-A68F-B72228ED18A4}" type="presOf" srcId="{3DB0C842-8947-42A7-841E-3A538D0AEAA4}" destId="{D69AEC7F-8064-4A7C-B967-10FCB0D03F1E}" srcOrd="0" destOrd="0" presId="urn:microsoft.com/office/officeart/2005/8/layout/chevron2"/>
    <dgm:cxn modelId="{875023DC-52FC-4AA7-9F64-4E38F95CCD00}" type="presOf" srcId="{5D29F2DC-1B96-43F2-9DEF-FA76EAA84A69}" destId="{EBB25351-BA69-460A-92B2-164A55D50547}" srcOrd="0" destOrd="0" presId="urn:microsoft.com/office/officeart/2005/8/layout/chevron2"/>
    <dgm:cxn modelId="{C4302FA8-71DE-4C5E-9250-1D41C7C0E144}" srcId="{83CDE0DC-D6C9-4041-850A-7FC141563C60}" destId="{58602239-47FC-4329-90D7-7E8D12AB9802}" srcOrd="0" destOrd="0" parTransId="{E5B5632B-ECF7-4482-85D2-7BCEECD35C58}" sibTransId="{6826F458-1107-48E8-BCBB-3F990B4B00FA}"/>
    <dgm:cxn modelId="{2FD9F312-EBCC-4A83-98D0-05CF8B0761B0}" srcId="{AE1C8F02-2B19-4D74-AFB2-67D56269EFC8}" destId="{3DB0C842-8947-42A7-841E-3A538D0AEAA4}" srcOrd="0" destOrd="0" parTransId="{7775C82B-DE93-4761-93A5-7FC093C0901E}" sibTransId="{74169911-3806-44B7-B69B-95F015E996EE}"/>
    <dgm:cxn modelId="{455A54F5-26FD-43F3-BFDC-B61F0534BB3E}" type="presParOf" srcId="{59F2E3E2-8A86-480A-A890-380F1EFD00A4}" destId="{95DF958E-8FE7-45A8-A5EA-E8FC318718C6}" srcOrd="0" destOrd="0" presId="urn:microsoft.com/office/officeart/2005/8/layout/chevron2"/>
    <dgm:cxn modelId="{926B7B0F-BCFC-4FD0-A8D3-36625AE2A34B}" type="presParOf" srcId="{95DF958E-8FE7-45A8-A5EA-E8FC318718C6}" destId="{D3C3873B-D815-4F55-A9D1-8B11A932FF48}" srcOrd="0" destOrd="0" presId="urn:microsoft.com/office/officeart/2005/8/layout/chevron2"/>
    <dgm:cxn modelId="{D4655416-4286-45C7-9B3A-79A1E5DCE8C7}" type="presParOf" srcId="{95DF958E-8FE7-45A8-A5EA-E8FC318718C6}" destId="{3E98790E-2F7F-4621-8B28-A8EC563B2A3A}" srcOrd="1" destOrd="0" presId="urn:microsoft.com/office/officeart/2005/8/layout/chevron2"/>
    <dgm:cxn modelId="{7B2858CB-E679-4FB1-AC6F-E9A16296A8EF}" type="presParOf" srcId="{59F2E3E2-8A86-480A-A890-380F1EFD00A4}" destId="{07BCC973-3E69-4430-AEF2-4CC540F182CE}" srcOrd="1" destOrd="0" presId="urn:microsoft.com/office/officeart/2005/8/layout/chevron2"/>
    <dgm:cxn modelId="{6B47409D-0370-4FD7-9BBF-979B51DF7E9B}" type="presParOf" srcId="{59F2E3E2-8A86-480A-A890-380F1EFD00A4}" destId="{4E773E6E-6175-47B3-B5E4-C37E555AB2D4}" srcOrd="2" destOrd="0" presId="urn:microsoft.com/office/officeart/2005/8/layout/chevron2"/>
    <dgm:cxn modelId="{7D09C9E6-8ED2-43CA-991A-DBE6D9A80934}" type="presParOf" srcId="{4E773E6E-6175-47B3-B5E4-C37E555AB2D4}" destId="{CA2581FE-AE0B-44AB-BF3A-EBDCD6EC47B5}" srcOrd="0" destOrd="0" presId="urn:microsoft.com/office/officeart/2005/8/layout/chevron2"/>
    <dgm:cxn modelId="{2FEB2BB5-7532-474B-8380-6B0EF8B93FA2}" type="presParOf" srcId="{4E773E6E-6175-47B3-B5E4-C37E555AB2D4}" destId="{0324A111-5516-42AB-8248-282D184993A3}" srcOrd="1" destOrd="0" presId="urn:microsoft.com/office/officeart/2005/8/layout/chevron2"/>
    <dgm:cxn modelId="{D8B44D4C-F301-48D0-89F2-596F0609961F}" type="presParOf" srcId="{59F2E3E2-8A86-480A-A890-380F1EFD00A4}" destId="{AC3B3008-F9B9-47B7-958E-231AFF90997A}" srcOrd="3" destOrd="0" presId="urn:microsoft.com/office/officeart/2005/8/layout/chevron2"/>
    <dgm:cxn modelId="{4CBF5673-C0A1-41B0-9551-9D828565233E}" type="presParOf" srcId="{59F2E3E2-8A86-480A-A890-380F1EFD00A4}" destId="{DB11E80C-B8AB-4DA1-A5CC-FA41F00AB813}" srcOrd="4" destOrd="0" presId="urn:microsoft.com/office/officeart/2005/8/layout/chevron2"/>
    <dgm:cxn modelId="{95718D78-E90D-4450-93A7-651524BE660E}" type="presParOf" srcId="{DB11E80C-B8AB-4DA1-A5CC-FA41F00AB813}" destId="{26817AA0-946B-48BF-B5C3-A5455D5E05FC}" srcOrd="0" destOrd="0" presId="urn:microsoft.com/office/officeart/2005/8/layout/chevron2"/>
    <dgm:cxn modelId="{494B3A33-BDB2-4353-8CD8-55B4DAF28377}" type="presParOf" srcId="{DB11E80C-B8AB-4DA1-A5CC-FA41F00AB813}" destId="{CA71D826-24F8-44BE-8F3B-5299C791B2B4}" srcOrd="1" destOrd="0" presId="urn:microsoft.com/office/officeart/2005/8/layout/chevron2"/>
    <dgm:cxn modelId="{3621213D-A7F2-4FAD-B206-E6D756A6E4AF}" type="presParOf" srcId="{59F2E3E2-8A86-480A-A890-380F1EFD00A4}" destId="{D859BD55-7EB9-43DA-B791-A6B721968215}" srcOrd="5" destOrd="0" presId="urn:microsoft.com/office/officeart/2005/8/layout/chevron2"/>
    <dgm:cxn modelId="{CDDE9044-F83F-4E46-82F6-869BAE58DC68}" type="presParOf" srcId="{59F2E3E2-8A86-480A-A890-380F1EFD00A4}" destId="{2D7212D8-1358-4A8A-BECB-1BA1D75BB50D}" srcOrd="6" destOrd="0" presId="urn:microsoft.com/office/officeart/2005/8/layout/chevron2"/>
    <dgm:cxn modelId="{EC2C3934-54E1-4672-AA99-56788308B313}" type="presParOf" srcId="{2D7212D8-1358-4A8A-BECB-1BA1D75BB50D}" destId="{30E1C7B9-885B-4FAE-8331-3BD510B07BF3}" srcOrd="0" destOrd="0" presId="urn:microsoft.com/office/officeart/2005/8/layout/chevron2"/>
    <dgm:cxn modelId="{BE23090B-7C8B-42FE-86D3-2FBF856E5357}" type="presParOf" srcId="{2D7212D8-1358-4A8A-BECB-1BA1D75BB50D}" destId="{C1D5F482-34BE-40DA-BFE8-C916B8215902}" srcOrd="1" destOrd="0" presId="urn:microsoft.com/office/officeart/2005/8/layout/chevron2"/>
    <dgm:cxn modelId="{3FFB9ABD-4904-4B08-9A66-C666CBDA6596}" type="presParOf" srcId="{59F2E3E2-8A86-480A-A890-380F1EFD00A4}" destId="{F93BE435-84D4-46DD-AA99-B2F9CAC784A3}" srcOrd="7" destOrd="0" presId="urn:microsoft.com/office/officeart/2005/8/layout/chevron2"/>
    <dgm:cxn modelId="{4A899351-1731-43F3-BA9D-ABA9BF84A16A}" type="presParOf" srcId="{59F2E3E2-8A86-480A-A890-380F1EFD00A4}" destId="{94017D69-207B-415F-958F-4947FBD48951}" srcOrd="8" destOrd="0" presId="urn:microsoft.com/office/officeart/2005/8/layout/chevron2"/>
    <dgm:cxn modelId="{4FA649CD-F871-4433-81C6-006830D38EBD}" type="presParOf" srcId="{94017D69-207B-415F-958F-4947FBD48951}" destId="{B9FF1280-42BC-41FF-B380-81EF4CA82BEB}" srcOrd="0" destOrd="0" presId="urn:microsoft.com/office/officeart/2005/8/layout/chevron2"/>
    <dgm:cxn modelId="{BF2CF93B-413E-4B7E-AA4F-CE52163B9840}" type="presParOf" srcId="{94017D69-207B-415F-958F-4947FBD48951}" destId="{D69AEC7F-8064-4A7C-B967-10FCB0D03F1E}" srcOrd="1" destOrd="0" presId="urn:microsoft.com/office/officeart/2005/8/layout/chevron2"/>
    <dgm:cxn modelId="{73FA2200-090E-47AA-82E6-10BFDB1EF829}" type="presParOf" srcId="{59F2E3E2-8A86-480A-A890-380F1EFD00A4}" destId="{BB494F43-E96A-41D0-B84F-D03447903BC9}" srcOrd="9" destOrd="0" presId="urn:microsoft.com/office/officeart/2005/8/layout/chevron2"/>
    <dgm:cxn modelId="{6FE78866-4B35-4000-86C2-FEEF533B1D99}" type="presParOf" srcId="{59F2E3E2-8A86-480A-A890-380F1EFD00A4}" destId="{3689C165-084E-4088-B331-4118BF9A625B}" srcOrd="10" destOrd="0" presId="urn:microsoft.com/office/officeart/2005/8/layout/chevron2"/>
    <dgm:cxn modelId="{9AB387C2-A3A0-4B06-9AB9-F1CF8DCDA247}" type="presParOf" srcId="{3689C165-084E-4088-B331-4118BF9A625B}" destId="{218BDF73-8CBA-402D-BC31-73744A8B4066}" srcOrd="0" destOrd="0" presId="urn:microsoft.com/office/officeart/2005/8/layout/chevron2"/>
    <dgm:cxn modelId="{11FC7651-A341-4103-8F5C-0A833C3ECF3B}" type="presParOf" srcId="{3689C165-084E-4088-B331-4118BF9A625B}" destId="{EBB25351-BA69-460A-92B2-164A55D50547}"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C3873B-D815-4F55-A9D1-8B11A932FF48}">
      <dsp:nvSpPr>
        <dsp:cNvPr id="0" name=""/>
        <dsp:cNvSpPr/>
      </dsp:nvSpPr>
      <dsp:spPr>
        <a:xfrm rot="5400000">
          <a:off x="-140531" y="142707"/>
          <a:ext cx="936877" cy="655814"/>
        </a:xfrm>
        <a:prstGeom prst="chevron">
          <a:avLst/>
        </a:prstGeom>
        <a:solidFill>
          <a:schemeClr val="accent6">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endParaRPr lang="en-US" sz="1800" kern="1200" dirty="0"/>
        </a:p>
      </dsp:txBody>
      <dsp:txXfrm rot="-5400000">
        <a:off x="1" y="330082"/>
        <a:ext cx="655814" cy="281063"/>
      </dsp:txXfrm>
    </dsp:sp>
    <dsp:sp modelId="{3E98790E-2F7F-4621-8B28-A8EC563B2A3A}">
      <dsp:nvSpPr>
        <dsp:cNvPr id="0" name=""/>
        <dsp:cNvSpPr/>
      </dsp:nvSpPr>
      <dsp:spPr>
        <a:xfrm rot="5400000">
          <a:off x="5776521" y="-5118531"/>
          <a:ext cx="608970" cy="10850385"/>
        </a:xfrm>
        <a:prstGeom prst="round2SameRect">
          <a:avLst/>
        </a:prstGeom>
        <a:solidFill>
          <a:schemeClr val="lt1">
            <a:alpha val="90000"/>
            <a:hueOff val="0"/>
            <a:satOff val="0"/>
            <a:lumOff val="0"/>
            <a:alphaOff val="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smtClean="0">
              <a:solidFill>
                <a:prstClr val="black"/>
              </a:solidFill>
            </a:rPr>
            <a:t>Site Selection</a:t>
          </a:r>
          <a:endParaRPr lang="en-US" sz="2800" kern="1200" dirty="0"/>
        </a:p>
      </dsp:txBody>
      <dsp:txXfrm rot="-5400000">
        <a:off x="655814" y="31903"/>
        <a:ext cx="10820658" cy="549516"/>
      </dsp:txXfrm>
    </dsp:sp>
    <dsp:sp modelId="{CA2581FE-AE0B-44AB-BF3A-EBDCD6EC47B5}">
      <dsp:nvSpPr>
        <dsp:cNvPr id="0" name=""/>
        <dsp:cNvSpPr/>
      </dsp:nvSpPr>
      <dsp:spPr>
        <a:xfrm rot="5400000">
          <a:off x="-140531" y="981891"/>
          <a:ext cx="936877" cy="655814"/>
        </a:xfrm>
        <a:prstGeom prst="chevron">
          <a:avLst/>
        </a:prstGeom>
        <a:solidFill>
          <a:schemeClr val="accent6">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endParaRPr lang="en-US" sz="1800" kern="1200" dirty="0"/>
        </a:p>
      </dsp:txBody>
      <dsp:txXfrm rot="-5400000">
        <a:off x="1" y="1169266"/>
        <a:ext cx="655814" cy="281063"/>
      </dsp:txXfrm>
    </dsp:sp>
    <dsp:sp modelId="{0324A111-5516-42AB-8248-282D184993A3}">
      <dsp:nvSpPr>
        <dsp:cNvPr id="0" name=""/>
        <dsp:cNvSpPr/>
      </dsp:nvSpPr>
      <dsp:spPr>
        <a:xfrm rot="5400000">
          <a:off x="5776521" y="-4279347"/>
          <a:ext cx="608970" cy="10850385"/>
        </a:xfrm>
        <a:prstGeom prst="round2SameRect">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smtClean="0">
              <a:solidFill>
                <a:prstClr val="black"/>
              </a:solidFill>
            </a:rPr>
            <a:t>Meteorological Data Collection</a:t>
          </a:r>
          <a:endParaRPr lang="en-US" sz="2800" kern="1200" dirty="0"/>
        </a:p>
      </dsp:txBody>
      <dsp:txXfrm rot="-5400000">
        <a:off x="655814" y="871087"/>
        <a:ext cx="10820658" cy="549516"/>
      </dsp:txXfrm>
    </dsp:sp>
    <dsp:sp modelId="{26817AA0-946B-48BF-B5C3-A5455D5E05FC}">
      <dsp:nvSpPr>
        <dsp:cNvPr id="0" name=""/>
        <dsp:cNvSpPr/>
      </dsp:nvSpPr>
      <dsp:spPr>
        <a:xfrm rot="5400000">
          <a:off x="-140531" y="1821075"/>
          <a:ext cx="936877" cy="655814"/>
        </a:xfrm>
        <a:prstGeom prst="chevron">
          <a:avLst/>
        </a:prstGeom>
        <a:solidFill>
          <a:schemeClr val="accent6">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endParaRPr lang="en-US" sz="1800" kern="1200" dirty="0"/>
        </a:p>
      </dsp:txBody>
      <dsp:txXfrm rot="-5400000">
        <a:off x="1" y="2008450"/>
        <a:ext cx="655814" cy="281063"/>
      </dsp:txXfrm>
    </dsp:sp>
    <dsp:sp modelId="{CA71D826-24F8-44BE-8F3B-5299C791B2B4}">
      <dsp:nvSpPr>
        <dsp:cNvPr id="0" name=""/>
        <dsp:cNvSpPr/>
      </dsp:nvSpPr>
      <dsp:spPr>
        <a:xfrm rot="5400000">
          <a:off x="5776521" y="-3440163"/>
          <a:ext cx="608970" cy="10850385"/>
        </a:xfrm>
        <a:prstGeom prst="round2SameRect">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smtClean="0">
              <a:solidFill>
                <a:prstClr val="black"/>
              </a:solidFill>
            </a:rPr>
            <a:t>Flight Planning</a:t>
          </a:r>
          <a:endParaRPr lang="en-US" sz="2800" kern="1200" dirty="0"/>
        </a:p>
      </dsp:txBody>
      <dsp:txXfrm rot="-5400000">
        <a:off x="655814" y="1710271"/>
        <a:ext cx="10820658" cy="549516"/>
      </dsp:txXfrm>
    </dsp:sp>
    <dsp:sp modelId="{30E1C7B9-885B-4FAE-8331-3BD510B07BF3}">
      <dsp:nvSpPr>
        <dsp:cNvPr id="0" name=""/>
        <dsp:cNvSpPr/>
      </dsp:nvSpPr>
      <dsp:spPr>
        <a:xfrm rot="5400000">
          <a:off x="-140531" y="2660259"/>
          <a:ext cx="936877" cy="655814"/>
        </a:xfrm>
        <a:prstGeom prst="chevron">
          <a:avLst/>
        </a:prstGeom>
        <a:solidFill>
          <a:schemeClr val="accent6">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endParaRPr lang="en-US" sz="1800" kern="1200" dirty="0"/>
        </a:p>
      </dsp:txBody>
      <dsp:txXfrm rot="-5400000">
        <a:off x="1" y="2847634"/>
        <a:ext cx="655814" cy="281063"/>
      </dsp:txXfrm>
    </dsp:sp>
    <dsp:sp modelId="{C1D5F482-34BE-40DA-BFE8-C916B8215902}">
      <dsp:nvSpPr>
        <dsp:cNvPr id="0" name=""/>
        <dsp:cNvSpPr/>
      </dsp:nvSpPr>
      <dsp:spPr>
        <a:xfrm rot="5400000">
          <a:off x="5776521" y="-2600979"/>
          <a:ext cx="608970" cy="10850385"/>
        </a:xfrm>
        <a:prstGeom prst="round2SameRect">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smtClean="0">
              <a:solidFill>
                <a:prstClr val="black"/>
              </a:solidFill>
            </a:rPr>
            <a:t>Data Collection Using DJI Phantom 4 Drone </a:t>
          </a:r>
          <a:endParaRPr lang="en-US" sz="2800" kern="1200" dirty="0"/>
        </a:p>
      </dsp:txBody>
      <dsp:txXfrm rot="-5400000">
        <a:off x="655814" y="2549455"/>
        <a:ext cx="10820658" cy="549516"/>
      </dsp:txXfrm>
    </dsp:sp>
    <dsp:sp modelId="{B9FF1280-42BC-41FF-B380-81EF4CA82BEB}">
      <dsp:nvSpPr>
        <dsp:cNvPr id="0" name=""/>
        <dsp:cNvSpPr/>
      </dsp:nvSpPr>
      <dsp:spPr>
        <a:xfrm rot="5400000">
          <a:off x="-140531" y="3499443"/>
          <a:ext cx="936877" cy="655814"/>
        </a:xfrm>
        <a:prstGeom prst="chevron">
          <a:avLst/>
        </a:prstGeom>
        <a:solidFill>
          <a:schemeClr val="accent6">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endParaRPr lang="en-US" sz="1800" kern="1200" dirty="0"/>
        </a:p>
      </dsp:txBody>
      <dsp:txXfrm rot="-5400000">
        <a:off x="1" y="3686818"/>
        <a:ext cx="655814" cy="281063"/>
      </dsp:txXfrm>
    </dsp:sp>
    <dsp:sp modelId="{D69AEC7F-8064-4A7C-B967-10FCB0D03F1E}">
      <dsp:nvSpPr>
        <dsp:cNvPr id="0" name=""/>
        <dsp:cNvSpPr/>
      </dsp:nvSpPr>
      <dsp:spPr>
        <a:xfrm rot="5400000">
          <a:off x="5776521" y="-1761795"/>
          <a:ext cx="608970" cy="10850385"/>
        </a:xfrm>
        <a:prstGeom prst="round2SameRect">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smtClean="0">
              <a:solidFill>
                <a:prstClr val="black"/>
              </a:solidFill>
            </a:rPr>
            <a:t>Image Processing</a:t>
          </a:r>
          <a:endParaRPr lang="en-US" sz="2800" kern="1200" dirty="0"/>
        </a:p>
      </dsp:txBody>
      <dsp:txXfrm rot="-5400000">
        <a:off x="655814" y="3388639"/>
        <a:ext cx="10820658" cy="549516"/>
      </dsp:txXfrm>
    </dsp:sp>
    <dsp:sp modelId="{218BDF73-8CBA-402D-BC31-73744A8B4066}">
      <dsp:nvSpPr>
        <dsp:cNvPr id="0" name=""/>
        <dsp:cNvSpPr/>
      </dsp:nvSpPr>
      <dsp:spPr>
        <a:xfrm rot="5400000">
          <a:off x="-140531" y="4338628"/>
          <a:ext cx="936877" cy="655814"/>
        </a:xfrm>
        <a:prstGeom prst="chevron">
          <a:avLst/>
        </a:prstGeom>
        <a:solidFill>
          <a:schemeClr val="accent6">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endParaRPr lang="en-US" sz="1800" kern="1200" dirty="0"/>
        </a:p>
      </dsp:txBody>
      <dsp:txXfrm rot="-5400000">
        <a:off x="1" y="4526003"/>
        <a:ext cx="655814" cy="281063"/>
      </dsp:txXfrm>
    </dsp:sp>
    <dsp:sp modelId="{EBB25351-BA69-460A-92B2-164A55D50547}">
      <dsp:nvSpPr>
        <dsp:cNvPr id="0" name=""/>
        <dsp:cNvSpPr/>
      </dsp:nvSpPr>
      <dsp:spPr>
        <a:xfrm rot="5400000">
          <a:off x="5776521" y="-922611"/>
          <a:ext cx="608970" cy="10850385"/>
        </a:xfrm>
        <a:prstGeom prst="round2SameRect">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smtClean="0">
              <a:solidFill>
                <a:prstClr val="black"/>
              </a:solidFill>
            </a:rPr>
            <a:t>Data Analysis</a:t>
          </a:r>
          <a:endParaRPr lang="en-US" sz="2800" kern="1200" dirty="0"/>
        </a:p>
      </dsp:txBody>
      <dsp:txXfrm rot="-5400000">
        <a:off x="655814" y="4227823"/>
        <a:ext cx="10820658" cy="549516"/>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A99955-9A95-436C-99C3-9249808B2C94}" type="datetimeFigureOut">
              <a:rPr lang="en-US" smtClean="0"/>
              <a:t>3/23/2023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CA908A-40DA-4385-96CA-0E233AB8F071}" type="slidenum">
              <a:rPr lang="en-US" smtClean="0"/>
              <a:t>‹#›</a:t>
            </a:fld>
            <a:endParaRPr lang="en-US"/>
          </a:p>
        </p:txBody>
      </p:sp>
    </p:spTree>
    <p:extLst>
      <p:ext uri="{BB962C8B-B14F-4D97-AF65-F5344CB8AC3E}">
        <p14:creationId xmlns:p14="http://schemas.microsoft.com/office/powerpoint/2010/main" val="34447386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17969-4646-0311-37D1-2E355C591717}"/>
              </a:ext>
            </a:extLst>
          </p:cNvPr>
          <p:cNvSpPr>
            <a:spLocks noGrp="1"/>
          </p:cNvSpPr>
          <p:nvPr>
            <p:ph type="ctrTitle" hasCustomPrompt="1"/>
          </p:nvPr>
        </p:nvSpPr>
        <p:spPr>
          <a:xfrm>
            <a:off x="1524000" y="1122363"/>
            <a:ext cx="9144000" cy="2387600"/>
          </a:xfrm>
        </p:spPr>
        <p:txBody>
          <a:bodyPr anchor="b"/>
          <a:lstStyle>
            <a:lvl1pPr algn="ctr">
              <a:defRPr sz="6000" b="1"/>
            </a:lvl1pPr>
          </a:lstStyle>
          <a:p>
            <a:r>
              <a:rPr lang="en-US" dirty="0"/>
              <a:t>Research Topic</a:t>
            </a:r>
          </a:p>
        </p:txBody>
      </p:sp>
      <p:sp>
        <p:nvSpPr>
          <p:cNvPr id="3" name="Subtitle 2">
            <a:extLst>
              <a:ext uri="{FF2B5EF4-FFF2-40B4-BE49-F238E27FC236}">
                <a16:creationId xmlns:a16="http://schemas.microsoft.com/office/drawing/2014/main" id="{25EAE0CF-F39E-AF3A-21D1-E58FEE7FAB09}"/>
              </a:ext>
            </a:extLst>
          </p:cNvPr>
          <p:cNvSpPr>
            <a:spLocks noGrp="1"/>
          </p:cNvSpPr>
          <p:nvPr>
            <p:ph type="subTitle" idx="1" hasCustomPrompt="1"/>
          </p:nvPr>
        </p:nvSpPr>
        <p:spPr>
          <a:xfrm>
            <a:off x="1524000" y="3602038"/>
            <a:ext cx="9144000" cy="1655762"/>
          </a:xfrm>
        </p:spPr>
        <p:txBody>
          <a:bodyPr>
            <a:normAutofit/>
          </a:bodyPr>
          <a:lstStyle>
            <a:lvl1pPr marL="0" indent="0" algn="ctr">
              <a:buNone/>
              <a:defRPr sz="4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Authors</a:t>
            </a:r>
          </a:p>
        </p:txBody>
      </p:sp>
      <p:sp>
        <p:nvSpPr>
          <p:cNvPr id="4" name="Date Placeholder 3">
            <a:extLst>
              <a:ext uri="{FF2B5EF4-FFF2-40B4-BE49-F238E27FC236}">
                <a16:creationId xmlns:a16="http://schemas.microsoft.com/office/drawing/2014/main" id="{717085C5-110D-2BCE-5729-CEE44BA3C7AC}"/>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789B83A7-1EC4-307E-554D-281220A7C77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BDC7F6B-80C0-4DD9-5B3D-5C7D6043D162}"/>
              </a:ext>
            </a:extLst>
          </p:cNvPr>
          <p:cNvSpPr>
            <a:spLocks noGrp="1"/>
          </p:cNvSpPr>
          <p:nvPr>
            <p:ph type="sldNum" sz="quarter" idx="12"/>
          </p:nvPr>
        </p:nvSpPr>
        <p:spPr>
          <a:xfrm>
            <a:off x="9296400" y="6492875"/>
            <a:ext cx="2743200" cy="365125"/>
          </a:xfrm>
        </p:spPr>
        <p:txBody>
          <a:bodyPr/>
          <a:lstStyle/>
          <a:p>
            <a:fld id="{48FC179B-E1DC-44DF-B0E4-66A8D350C2BE}" type="slidenum">
              <a:rPr lang="en-US" smtClean="0"/>
              <a:t>‹#›</a:t>
            </a:fld>
            <a:endParaRPr lang="en-US"/>
          </a:p>
        </p:txBody>
      </p:sp>
    </p:spTree>
    <p:extLst>
      <p:ext uri="{BB962C8B-B14F-4D97-AF65-F5344CB8AC3E}">
        <p14:creationId xmlns:p14="http://schemas.microsoft.com/office/powerpoint/2010/main" val="274934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4EA05-7E01-5383-DBE0-8DD3BF085C3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83BAA55-5A9B-2056-A6C3-32F821CF032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1926F8-0703-66E5-E71D-E1FC8C87EAFA}"/>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511BC5C9-8250-99C9-BCE1-B4AF3FB1944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F16E12C-4B65-E3AF-1721-C890FA4F211C}"/>
              </a:ext>
            </a:extLst>
          </p:cNvPr>
          <p:cNvSpPr>
            <a:spLocks noGrp="1"/>
          </p:cNvSpPr>
          <p:nvPr>
            <p:ph type="sldNum" sz="quarter" idx="12"/>
          </p:nvPr>
        </p:nvSpPr>
        <p:spPr/>
        <p:txBody>
          <a:bodyPr/>
          <a:lstStyle/>
          <a:p>
            <a:fld id="{48FC179B-E1DC-44DF-B0E4-66A8D350C2BE}" type="slidenum">
              <a:rPr lang="en-US" smtClean="0"/>
              <a:t>‹#›</a:t>
            </a:fld>
            <a:endParaRPr lang="en-US"/>
          </a:p>
        </p:txBody>
      </p:sp>
    </p:spTree>
    <p:extLst>
      <p:ext uri="{BB962C8B-B14F-4D97-AF65-F5344CB8AC3E}">
        <p14:creationId xmlns:p14="http://schemas.microsoft.com/office/powerpoint/2010/main" val="1937727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F2F473C-73E3-01D0-7AFC-C38C4A48C10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1896384-DC25-594D-6B35-E3A83B321D5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2B6F9C-5D81-9610-48C8-C313116EF817}"/>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AF5CB411-649C-341A-0F9E-AB2FBAEF79E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C8CB216-4EC5-B91B-1928-253A567EAC28}"/>
              </a:ext>
            </a:extLst>
          </p:cNvPr>
          <p:cNvSpPr>
            <a:spLocks noGrp="1"/>
          </p:cNvSpPr>
          <p:nvPr>
            <p:ph type="sldNum" sz="quarter" idx="12"/>
          </p:nvPr>
        </p:nvSpPr>
        <p:spPr/>
        <p:txBody>
          <a:bodyPr/>
          <a:lstStyle/>
          <a:p>
            <a:fld id="{48FC179B-E1DC-44DF-B0E4-66A8D350C2BE}" type="slidenum">
              <a:rPr lang="en-US" smtClean="0"/>
              <a:t>‹#›</a:t>
            </a:fld>
            <a:endParaRPr lang="en-US"/>
          </a:p>
        </p:txBody>
      </p:sp>
    </p:spTree>
    <p:extLst>
      <p:ext uri="{BB962C8B-B14F-4D97-AF65-F5344CB8AC3E}">
        <p14:creationId xmlns:p14="http://schemas.microsoft.com/office/powerpoint/2010/main" val="760432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471F7-8430-D4D9-C410-605B860FD39C}"/>
              </a:ext>
            </a:extLst>
          </p:cNvPr>
          <p:cNvSpPr>
            <a:spLocks noGrp="1"/>
          </p:cNvSpPr>
          <p:nvPr>
            <p:ph type="title" hasCustomPrompt="1"/>
          </p:nvPr>
        </p:nvSpPr>
        <p:spPr/>
        <p:txBody>
          <a:bodyPr>
            <a:normAutofit/>
          </a:bodyPr>
          <a:lstStyle>
            <a:lvl1pPr>
              <a:defRPr sz="4400" b="1">
                <a:latin typeface="+mj-lt"/>
              </a:defRPr>
            </a:lvl1pPr>
          </a:lstStyle>
          <a:p>
            <a:r>
              <a:rPr lang="en-US" dirty="0"/>
              <a:t>Content</a:t>
            </a:r>
          </a:p>
        </p:txBody>
      </p:sp>
      <p:sp>
        <p:nvSpPr>
          <p:cNvPr id="3" name="Content Placeholder 2">
            <a:extLst>
              <a:ext uri="{FF2B5EF4-FFF2-40B4-BE49-F238E27FC236}">
                <a16:creationId xmlns:a16="http://schemas.microsoft.com/office/drawing/2014/main" id="{1733130F-EE6E-3BB1-E1C6-D238555799FC}"/>
              </a:ext>
            </a:extLst>
          </p:cNvPr>
          <p:cNvSpPr>
            <a:spLocks noGrp="1"/>
          </p:cNvSpPr>
          <p:nvPr>
            <p:ph idx="1" hasCustomPrompt="1"/>
          </p:nvPr>
        </p:nvSpPr>
        <p:spPr/>
        <p:txBody>
          <a:bodyPr/>
          <a:lstStyle>
            <a:lvl1pPr marL="457200" indent="-457200">
              <a:buFont typeface="Wingdings" panose="05000000000000000000" pitchFamily="2" charset="2"/>
              <a:buChar char="Ø"/>
              <a:defRPr/>
            </a:lvl1pPr>
          </a:lstStyle>
          <a:p>
            <a:pPr lvl="0"/>
            <a:r>
              <a:rPr lang="en-US" dirty="0"/>
              <a:t>……</a:t>
            </a:r>
          </a:p>
          <a:p>
            <a:pPr lvl="0"/>
            <a:r>
              <a:rPr lang="en-US" dirty="0"/>
              <a:t>……</a:t>
            </a:r>
          </a:p>
          <a:p>
            <a:pPr lvl="0"/>
            <a:r>
              <a:rPr lang="en-US" dirty="0"/>
              <a:t>……</a:t>
            </a:r>
          </a:p>
          <a:p>
            <a:pPr lvl="0"/>
            <a:r>
              <a:rPr lang="en-US" dirty="0"/>
              <a:t>……</a:t>
            </a:r>
          </a:p>
          <a:p>
            <a:pPr lvl="0"/>
            <a:r>
              <a:rPr lang="en-US" dirty="0"/>
              <a:t>…..</a:t>
            </a:r>
          </a:p>
        </p:txBody>
      </p:sp>
      <p:sp>
        <p:nvSpPr>
          <p:cNvPr id="4" name="Date Placeholder 3">
            <a:extLst>
              <a:ext uri="{FF2B5EF4-FFF2-40B4-BE49-F238E27FC236}">
                <a16:creationId xmlns:a16="http://schemas.microsoft.com/office/drawing/2014/main" id="{C6DB1DCA-CC52-136E-CED2-F56D3B8473D7}"/>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B397FAA6-010F-5EB9-B53A-A0EE7948AC8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0B88A30-44ED-403D-5F22-09F89F2E9DD6}"/>
              </a:ext>
            </a:extLst>
          </p:cNvPr>
          <p:cNvSpPr>
            <a:spLocks noGrp="1"/>
          </p:cNvSpPr>
          <p:nvPr>
            <p:ph type="sldNum" sz="quarter" idx="12"/>
          </p:nvPr>
        </p:nvSpPr>
        <p:spPr/>
        <p:txBody>
          <a:bodyPr/>
          <a:lstStyle/>
          <a:p>
            <a:fld id="{48FC179B-E1DC-44DF-B0E4-66A8D350C2BE}" type="slidenum">
              <a:rPr lang="en-US" smtClean="0"/>
              <a:t>‹#›</a:t>
            </a:fld>
            <a:endParaRPr lang="en-US"/>
          </a:p>
        </p:txBody>
      </p:sp>
    </p:spTree>
    <p:extLst>
      <p:ext uri="{BB962C8B-B14F-4D97-AF65-F5344CB8AC3E}">
        <p14:creationId xmlns:p14="http://schemas.microsoft.com/office/powerpoint/2010/main" val="3236359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471F7-8430-D4D9-C410-605B860FD39C}"/>
              </a:ext>
            </a:extLst>
          </p:cNvPr>
          <p:cNvSpPr>
            <a:spLocks noGrp="1"/>
          </p:cNvSpPr>
          <p:nvPr>
            <p:ph type="title" hasCustomPrompt="1"/>
          </p:nvPr>
        </p:nvSpPr>
        <p:spPr/>
        <p:txBody>
          <a:bodyPr>
            <a:normAutofit/>
          </a:bodyPr>
          <a:lstStyle>
            <a:lvl1pPr>
              <a:defRPr sz="4400" b="1">
                <a:latin typeface="+mj-lt"/>
              </a:defRPr>
            </a:lvl1pPr>
          </a:lstStyle>
          <a:p>
            <a:r>
              <a:rPr lang="en-US" dirty="0"/>
              <a:t>Topic Here……</a:t>
            </a:r>
          </a:p>
        </p:txBody>
      </p:sp>
      <p:sp>
        <p:nvSpPr>
          <p:cNvPr id="3" name="Content Placeholder 2">
            <a:extLst>
              <a:ext uri="{FF2B5EF4-FFF2-40B4-BE49-F238E27FC236}">
                <a16:creationId xmlns:a16="http://schemas.microsoft.com/office/drawing/2014/main" id="{1733130F-EE6E-3BB1-E1C6-D238555799FC}"/>
              </a:ext>
            </a:extLst>
          </p:cNvPr>
          <p:cNvSpPr>
            <a:spLocks noGrp="1"/>
          </p:cNvSpPr>
          <p:nvPr>
            <p:ph idx="1" hasCustomPrompt="1"/>
          </p:nvPr>
        </p:nvSpPr>
        <p:spPr/>
        <p:txBody>
          <a:bodyPr/>
          <a:lstStyle>
            <a:lvl1pPr marL="457200" indent="-457200">
              <a:buFont typeface="Arial" panose="020B0604020202020204" pitchFamily="34" charset="0"/>
              <a:buChar char="•"/>
              <a:defRPr/>
            </a:lvl1pPr>
          </a:lstStyle>
          <a:p>
            <a:pPr lvl="0"/>
            <a:r>
              <a:rPr lang="en-US" dirty="0"/>
              <a:t>……</a:t>
            </a:r>
          </a:p>
          <a:p>
            <a:pPr lvl="0"/>
            <a:r>
              <a:rPr lang="en-US" dirty="0"/>
              <a:t>……</a:t>
            </a:r>
          </a:p>
          <a:p>
            <a:pPr lvl="0"/>
            <a:r>
              <a:rPr lang="en-US" dirty="0"/>
              <a:t>……</a:t>
            </a:r>
          </a:p>
          <a:p>
            <a:pPr lvl="0"/>
            <a:r>
              <a:rPr lang="en-US" dirty="0"/>
              <a:t>……</a:t>
            </a:r>
          </a:p>
          <a:p>
            <a:pPr lvl="0"/>
            <a:r>
              <a:rPr lang="en-US" dirty="0"/>
              <a:t>…..</a:t>
            </a:r>
          </a:p>
        </p:txBody>
      </p:sp>
      <p:sp>
        <p:nvSpPr>
          <p:cNvPr id="4" name="Date Placeholder 3">
            <a:extLst>
              <a:ext uri="{FF2B5EF4-FFF2-40B4-BE49-F238E27FC236}">
                <a16:creationId xmlns:a16="http://schemas.microsoft.com/office/drawing/2014/main" id="{C6DB1DCA-CC52-136E-CED2-F56D3B8473D7}"/>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B397FAA6-010F-5EB9-B53A-A0EE7948AC8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0B88A30-44ED-403D-5F22-09F89F2E9DD6}"/>
              </a:ext>
            </a:extLst>
          </p:cNvPr>
          <p:cNvSpPr>
            <a:spLocks noGrp="1"/>
          </p:cNvSpPr>
          <p:nvPr>
            <p:ph type="sldNum" sz="quarter" idx="12"/>
          </p:nvPr>
        </p:nvSpPr>
        <p:spPr/>
        <p:txBody>
          <a:bodyPr/>
          <a:lstStyle/>
          <a:p>
            <a:fld id="{48FC179B-E1DC-44DF-B0E4-66A8D350C2BE}" type="slidenum">
              <a:rPr lang="en-US" smtClean="0"/>
              <a:t>‹#›</a:t>
            </a:fld>
            <a:endParaRPr lang="en-US"/>
          </a:p>
        </p:txBody>
      </p:sp>
    </p:spTree>
    <p:extLst>
      <p:ext uri="{BB962C8B-B14F-4D97-AF65-F5344CB8AC3E}">
        <p14:creationId xmlns:p14="http://schemas.microsoft.com/office/powerpoint/2010/main" val="1950110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9452A-D6F8-C6AE-3FEA-ADFC57F080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CEAD072-65FF-CF97-B7E8-CB5B22EA1D2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142CF0D-0151-44E9-10B8-0738B9EEB72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6DA0FD8-8632-4358-3ED7-0603A4B2BB36}"/>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02411A09-9139-A265-D5CF-79C46D5EEC7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7D7811F-7FA8-BF72-D8DB-21511B8A391A}"/>
              </a:ext>
            </a:extLst>
          </p:cNvPr>
          <p:cNvSpPr>
            <a:spLocks noGrp="1"/>
          </p:cNvSpPr>
          <p:nvPr>
            <p:ph type="sldNum" sz="quarter" idx="12"/>
          </p:nvPr>
        </p:nvSpPr>
        <p:spPr/>
        <p:txBody>
          <a:bodyPr/>
          <a:lstStyle/>
          <a:p>
            <a:fld id="{48FC179B-E1DC-44DF-B0E4-66A8D350C2BE}" type="slidenum">
              <a:rPr lang="en-US" smtClean="0"/>
              <a:t>‹#›</a:t>
            </a:fld>
            <a:endParaRPr lang="en-US"/>
          </a:p>
        </p:txBody>
      </p:sp>
    </p:spTree>
    <p:extLst>
      <p:ext uri="{BB962C8B-B14F-4D97-AF65-F5344CB8AC3E}">
        <p14:creationId xmlns:p14="http://schemas.microsoft.com/office/powerpoint/2010/main" val="1995905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D7A8C-0323-E4BB-D073-B752DF7E25C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E0559D-E3F0-4C5F-4D86-808179E8CC8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2B72E48-E5D6-4309-FE87-162FA1AF08A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DEA7410-28B9-1126-0F82-88CCCC466F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CD13B33-090A-51AD-E7B4-AA38C5B5565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89F57A7-6E89-04D9-023A-140844CCB8FF}"/>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8" name="Footer Placeholder 7">
            <a:extLst>
              <a:ext uri="{FF2B5EF4-FFF2-40B4-BE49-F238E27FC236}">
                <a16:creationId xmlns:a16="http://schemas.microsoft.com/office/drawing/2014/main" id="{04D958A4-AEFE-A6A8-0386-6589FBB4C5D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DB3B3EC1-87F8-80FE-0F81-CDBCA4A4F44C}"/>
              </a:ext>
            </a:extLst>
          </p:cNvPr>
          <p:cNvSpPr>
            <a:spLocks noGrp="1"/>
          </p:cNvSpPr>
          <p:nvPr>
            <p:ph type="sldNum" sz="quarter" idx="12"/>
          </p:nvPr>
        </p:nvSpPr>
        <p:spPr/>
        <p:txBody>
          <a:bodyPr/>
          <a:lstStyle/>
          <a:p>
            <a:fld id="{48FC179B-E1DC-44DF-B0E4-66A8D350C2BE}" type="slidenum">
              <a:rPr lang="en-US" smtClean="0"/>
              <a:t>‹#›</a:t>
            </a:fld>
            <a:endParaRPr lang="en-US"/>
          </a:p>
        </p:txBody>
      </p:sp>
    </p:spTree>
    <p:extLst>
      <p:ext uri="{BB962C8B-B14F-4D97-AF65-F5344CB8AC3E}">
        <p14:creationId xmlns:p14="http://schemas.microsoft.com/office/powerpoint/2010/main" val="13045493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B1659-B1BC-7FAE-991B-BF09F93A55C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97A4906-531C-4B30-7879-310FD641C933}"/>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4" name="Footer Placeholder 3">
            <a:extLst>
              <a:ext uri="{FF2B5EF4-FFF2-40B4-BE49-F238E27FC236}">
                <a16:creationId xmlns:a16="http://schemas.microsoft.com/office/drawing/2014/main" id="{A353892B-0FC9-B7C7-B278-75FBF37E74B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76859966-AABE-1811-710F-18CE3CF23EB5}"/>
              </a:ext>
            </a:extLst>
          </p:cNvPr>
          <p:cNvSpPr>
            <a:spLocks noGrp="1"/>
          </p:cNvSpPr>
          <p:nvPr>
            <p:ph type="sldNum" sz="quarter" idx="12"/>
          </p:nvPr>
        </p:nvSpPr>
        <p:spPr/>
        <p:txBody>
          <a:bodyPr/>
          <a:lstStyle/>
          <a:p>
            <a:fld id="{48FC179B-E1DC-44DF-B0E4-66A8D350C2BE}" type="slidenum">
              <a:rPr lang="en-US" smtClean="0"/>
              <a:t>‹#›</a:t>
            </a:fld>
            <a:endParaRPr lang="en-US"/>
          </a:p>
        </p:txBody>
      </p:sp>
    </p:spTree>
    <p:extLst>
      <p:ext uri="{BB962C8B-B14F-4D97-AF65-F5344CB8AC3E}">
        <p14:creationId xmlns:p14="http://schemas.microsoft.com/office/powerpoint/2010/main" val="3800754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CAC124B-EF3A-7C52-502B-78199F7ADE9B}"/>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340B8CAC-C8F4-4045-54C8-67793DDAD4A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DED00E0A-0E4F-0283-9D71-27DBDEC97B1E}"/>
              </a:ext>
            </a:extLst>
          </p:cNvPr>
          <p:cNvSpPr>
            <a:spLocks noGrp="1"/>
          </p:cNvSpPr>
          <p:nvPr>
            <p:ph type="sldNum" sz="quarter" idx="12"/>
          </p:nvPr>
        </p:nvSpPr>
        <p:spPr/>
        <p:txBody>
          <a:bodyPr/>
          <a:lstStyle/>
          <a:p>
            <a:fld id="{48FC179B-E1DC-44DF-B0E4-66A8D350C2BE}" type="slidenum">
              <a:rPr lang="en-US" smtClean="0"/>
              <a:t>‹#›</a:t>
            </a:fld>
            <a:endParaRPr lang="en-US"/>
          </a:p>
        </p:txBody>
      </p:sp>
    </p:spTree>
    <p:extLst>
      <p:ext uri="{BB962C8B-B14F-4D97-AF65-F5344CB8AC3E}">
        <p14:creationId xmlns:p14="http://schemas.microsoft.com/office/powerpoint/2010/main" val="108085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C9EA5-45C2-D087-3AF0-DFEB343683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EF1E509-E2B2-3FF9-0A5B-3508A025D1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9D9F53B-8935-BC25-B503-B4889244FF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5C09E0-9170-0D9A-AC6E-728CA3C54819}"/>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339F8903-2675-9F49-D34C-C32DDC4FB91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CDB0455-5F1B-6A63-20DA-AD38F3C077E2}"/>
              </a:ext>
            </a:extLst>
          </p:cNvPr>
          <p:cNvSpPr>
            <a:spLocks noGrp="1"/>
          </p:cNvSpPr>
          <p:nvPr>
            <p:ph type="sldNum" sz="quarter" idx="12"/>
          </p:nvPr>
        </p:nvSpPr>
        <p:spPr/>
        <p:txBody>
          <a:bodyPr/>
          <a:lstStyle/>
          <a:p>
            <a:fld id="{48FC179B-E1DC-44DF-B0E4-66A8D350C2BE}" type="slidenum">
              <a:rPr lang="en-US" smtClean="0"/>
              <a:t>‹#›</a:t>
            </a:fld>
            <a:endParaRPr lang="en-US"/>
          </a:p>
        </p:txBody>
      </p:sp>
    </p:spTree>
    <p:extLst>
      <p:ext uri="{BB962C8B-B14F-4D97-AF65-F5344CB8AC3E}">
        <p14:creationId xmlns:p14="http://schemas.microsoft.com/office/powerpoint/2010/main" val="1951816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C56F0-7043-96BF-B4C4-43D1E41459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AFF1898-3C62-34C4-E2B9-88B437588FD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4488573-FF6E-CBA7-4CB0-4E874445D7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F9B5EE-4355-D7FE-2C32-2FEF9FE85BF9}"/>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06473719-B06C-C3B0-5EF9-CCEAC643226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C346418-6E63-F759-38D3-A627712D1484}"/>
              </a:ext>
            </a:extLst>
          </p:cNvPr>
          <p:cNvSpPr>
            <a:spLocks noGrp="1"/>
          </p:cNvSpPr>
          <p:nvPr>
            <p:ph type="sldNum" sz="quarter" idx="12"/>
          </p:nvPr>
        </p:nvSpPr>
        <p:spPr/>
        <p:txBody>
          <a:bodyPr/>
          <a:lstStyle/>
          <a:p>
            <a:fld id="{48FC179B-E1DC-44DF-B0E4-66A8D350C2BE}" type="slidenum">
              <a:rPr lang="en-US" smtClean="0"/>
              <a:t>‹#›</a:t>
            </a:fld>
            <a:endParaRPr lang="en-US"/>
          </a:p>
        </p:txBody>
      </p:sp>
    </p:spTree>
    <p:extLst>
      <p:ext uri="{BB962C8B-B14F-4D97-AF65-F5344CB8AC3E}">
        <p14:creationId xmlns:p14="http://schemas.microsoft.com/office/powerpoint/2010/main" val="3967975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EE8BA6E-A64F-4653-598A-C97DA36121E5}"/>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6332B1D3-6A11-F23D-7C31-1F0084E56E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7646B8D-AF73-C7A6-19BB-19FF96778D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322890DE-316E-2527-E356-1E4370DC8B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C179B-E1DC-44DF-B0E4-66A8D350C2BE}" type="slidenum">
              <a:rPr lang="en-US" smtClean="0"/>
              <a:t>‹#›</a:t>
            </a:fld>
            <a:endParaRPr lang="en-US"/>
          </a:p>
        </p:txBody>
      </p:sp>
    </p:spTree>
    <p:extLst>
      <p:ext uri="{BB962C8B-B14F-4D97-AF65-F5344CB8AC3E}">
        <p14:creationId xmlns:p14="http://schemas.microsoft.com/office/powerpoint/2010/main" val="29117732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www.qgis.org/" TargetMode="External"/><Relationship Id="rId1" Type="http://schemas.openxmlformats.org/officeDocument/2006/relationships/slideLayout" Target="../slideLayouts/slideLayout2.xml"/><Relationship Id="rId5" Type="http://schemas.openxmlformats.org/officeDocument/2006/relationships/image" Target="../media/image22.jp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3.xml"/><Relationship Id="rId5" Type="http://schemas.openxmlformats.org/officeDocument/2006/relationships/image" Target="../media/image5.jpe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142CA-5798-0436-B8AE-5C0A3BB06DA4}"/>
              </a:ext>
            </a:extLst>
          </p:cNvPr>
          <p:cNvSpPr>
            <a:spLocks noGrp="1"/>
          </p:cNvSpPr>
          <p:nvPr>
            <p:ph type="ctrTitle"/>
          </p:nvPr>
        </p:nvSpPr>
        <p:spPr>
          <a:xfrm>
            <a:off x="418730" y="1193801"/>
            <a:ext cx="11354539" cy="1841500"/>
          </a:xfrm>
          <a:noFill/>
        </p:spPr>
        <p:style>
          <a:lnRef idx="2">
            <a:schemeClr val="accent2"/>
          </a:lnRef>
          <a:fillRef idx="1">
            <a:schemeClr val="lt1"/>
          </a:fillRef>
          <a:effectRef idx="0">
            <a:schemeClr val="accent2"/>
          </a:effectRef>
          <a:fontRef idx="minor">
            <a:schemeClr val="dk1"/>
          </a:fontRef>
        </p:style>
        <p:txBody>
          <a:bodyPr>
            <a:normAutofit/>
          </a:bodyPr>
          <a:lstStyle/>
          <a:p>
            <a:r>
              <a:rPr lang="en-US" sz="3600" dirty="0">
                <a:solidFill>
                  <a:prstClr val="black"/>
                </a:solidFill>
                <a:ea typeface="+mj-ea"/>
                <a:cs typeface="+mj-cs"/>
              </a:rPr>
              <a:t>Maturity Determination of Plant and Ratoon Crops of Sugarcane (</a:t>
            </a:r>
            <a:r>
              <a:rPr lang="en-US" sz="3600" i="1" dirty="0">
                <a:solidFill>
                  <a:prstClr val="black"/>
                </a:solidFill>
                <a:ea typeface="+mj-ea"/>
                <a:cs typeface="+mj-cs"/>
              </a:rPr>
              <a:t>Saccharum officinarum</a:t>
            </a:r>
            <a:r>
              <a:rPr lang="en-US" sz="3600" dirty="0">
                <a:solidFill>
                  <a:prstClr val="black"/>
                </a:solidFill>
                <a:ea typeface="+mj-ea"/>
                <a:cs typeface="+mj-cs"/>
              </a:rPr>
              <a:t>) Plantations Based on </a:t>
            </a:r>
            <a:r>
              <a:rPr lang="en-US" sz="3600" dirty="0" smtClean="0">
                <a:solidFill>
                  <a:prstClr val="black"/>
                </a:solidFill>
                <a:ea typeface="+mj-ea"/>
                <a:cs typeface="+mj-cs"/>
              </a:rPr>
              <a:t>Unmanned Aerial Vehicle (UAV) </a:t>
            </a:r>
            <a:r>
              <a:rPr lang="en-US" sz="3600" dirty="0">
                <a:solidFill>
                  <a:prstClr val="black"/>
                </a:solidFill>
                <a:ea typeface="+mj-ea"/>
                <a:cs typeface="+mj-cs"/>
              </a:rPr>
              <a:t>Images</a:t>
            </a:r>
            <a:endParaRPr lang="en-US" dirty="0">
              <a:solidFill>
                <a:schemeClr val="tx1">
                  <a:lumMod val="95000"/>
                  <a:lumOff val="5000"/>
                </a:schemeClr>
              </a:solidFill>
            </a:endParaRPr>
          </a:p>
        </p:txBody>
      </p:sp>
      <p:sp>
        <p:nvSpPr>
          <p:cNvPr id="3" name="Subtitle 2">
            <a:extLst>
              <a:ext uri="{FF2B5EF4-FFF2-40B4-BE49-F238E27FC236}">
                <a16:creationId xmlns:a16="http://schemas.microsoft.com/office/drawing/2014/main" id="{6C7029D9-45E1-6988-ED36-1DA4288538E8}"/>
              </a:ext>
            </a:extLst>
          </p:cNvPr>
          <p:cNvSpPr>
            <a:spLocks noGrp="1"/>
          </p:cNvSpPr>
          <p:nvPr>
            <p:ph type="subTitle" idx="1"/>
          </p:nvPr>
        </p:nvSpPr>
        <p:spPr>
          <a:xfrm>
            <a:off x="418730" y="3602038"/>
            <a:ext cx="11354538" cy="890063"/>
          </a:xfrm>
          <a:noFill/>
        </p:spPr>
        <p:style>
          <a:lnRef idx="2">
            <a:schemeClr val="accent2"/>
          </a:lnRef>
          <a:fillRef idx="1">
            <a:schemeClr val="lt1"/>
          </a:fillRef>
          <a:effectRef idx="0">
            <a:schemeClr val="accent2"/>
          </a:effectRef>
          <a:fontRef idx="minor">
            <a:schemeClr val="dk1"/>
          </a:fontRef>
        </p:style>
        <p:txBody>
          <a:bodyPr>
            <a:normAutofit fontScale="92500"/>
          </a:bodyPr>
          <a:lstStyle/>
          <a:p>
            <a:r>
              <a:rPr lang="en-US" b="1" u="sng" dirty="0" smtClean="0"/>
              <a:t>BLY </a:t>
            </a:r>
            <a:r>
              <a:rPr lang="en-US" b="1" u="sng" dirty="0"/>
              <a:t>Rangeshwari</a:t>
            </a:r>
            <a:r>
              <a:rPr lang="en-US" b="1" baseline="30000" dirty="0"/>
              <a:t>1*</a:t>
            </a:r>
            <a:r>
              <a:rPr lang="en-US" b="1" dirty="0"/>
              <a:t>, JBDAP Kumara</a:t>
            </a:r>
            <a:r>
              <a:rPr lang="en-US" b="1" baseline="30000" dirty="0"/>
              <a:t>1 </a:t>
            </a:r>
            <a:r>
              <a:rPr lang="en-US" b="1" dirty="0"/>
              <a:t>, NMPM Piyasena</a:t>
            </a:r>
            <a:r>
              <a:rPr lang="en-US" b="1" baseline="30000" dirty="0"/>
              <a:t>2</a:t>
            </a:r>
            <a:r>
              <a:rPr lang="en-US" b="1" dirty="0"/>
              <a:t> </a:t>
            </a:r>
            <a:endParaRPr lang="en-US" dirty="0"/>
          </a:p>
          <a:p>
            <a:endParaRPr lang="en-US" dirty="0">
              <a:solidFill>
                <a:schemeClr val="tx1">
                  <a:lumMod val="65000"/>
                  <a:lumOff val="35000"/>
                </a:schemeClr>
              </a:solidFill>
            </a:endParaRPr>
          </a:p>
        </p:txBody>
      </p:sp>
      <p:sp>
        <p:nvSpPr>
          <p:cNvPr id="5" name="Slide Number Placeholder 4">
            <a:extLst>
              <a:ext uri="{FF2B5EF4-FFF2-40B4-BE49-F238E27FC236}">
                <a16:creationId xmlns:a16="http://schemas.microsoft.com/office/drawing/2014/main" id="{ABC4BB5B-09EB-1B3A-429A-B87F5F1A078E}"/>
              </a:ext>
            </a:extLst>
          </p:cNvPr>
          <p:cNvSpPr>
            <a:spLocks noGrp="1"/>
          </p:cNvSpPr>
          <p:nvPr>
            <p:ph type="sldNum" sz="quarter" idx="12"/>
          </p:nvPr>
        </p:nvSpPr>
        <p:spPr/>
        <p:txBody>
          <a:bodyPr/>
          <a:lstStyle/>
          <a:p>
            <a:fld id="{48FC179B-E1DC-44DF-B0E4-66A8D350C2BE}" type="slidenum">
              <a:rPr lang="en-US" smtClean="0"/>
              <a:t>1</a:t>
            </a:fld>
            <a:endParaRPr lang="en-US" dirty="0"/>
          </a:p>
        </p:txBody>
      </p:sp>
      <p:sp>
        <p:nvSpPr>
          <p:cNvPr id="8" name="Subtitle 2">
            <a:extLst>
              <a:ext uri="{FF2B5EF4-FFF2-40B4-BE49-F238E27FC236}">
                <a16:creationId xmlns:a16="http://schemas.microsoft.com/office/drawing/2014/main" id="{4B152B19-860D-D292-3F8A-1BA2E3F4049A}"/>
              </a:ext>
            </a:extLst>
          </p:cNvPr>
          <p:cNvSpPr txBox="1">
            <a:spLocks/>
          </p:cNvSpPr>
          <p:nvPr/>
        </p:nvSpPr>
        <p:spPr>
          <a:xfrm>
            <a:off x="418730" y="4611796"/>
            <a:ext cx="11354538" cy="890063"/>
          </a:xfrm>
          <a:prstGeom prst="rect">
            <a:avLst/>
          </a:prstGeom>
          <a:noFill/>
        </p:spPr>
        <p:style>
          <a:lnRef idx="2">
            <a:schemeClr val="accent2"/>
          </a:lnRef>
          <a:fillRef idx="1">
            <a:schemeClr val="lt1"/>
          </a:fillRef>
          <a:effectRef idx="0">
            <a:schemeClr val="accent2"/>
          </a:effectRef>
          <a:fontRef idx="minor">
            <a:schemeClr val="dk1"/>
          </a:fontRef>
        </p:style>
        <p:txBody>
          <a:bodyPr vert="horz" lIns="91440" tIns="45720" rIns="91440" bIns="45720" rtlCol="0">
            <a:normAutofit fontScale="2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4000" kern="1200">
                <a:solidFill>
                  <a:schemeClr val="dk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dk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dk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9pPr>
          </a:lstStyle>
          <a:p>
            <a:pPr>
              <a:lnSpc>
                <a:spcPct val="107000"/>
              </a:lnSpc>
              <a:spcBef>
                <a:spcPts val="1200"/>
              </a:spcBef>
              <a:spcAft>
                <a:spcPts val="1200"/>
              </a:spcAft>
            </a:pPr>
            <a:r>
              <a:rPr lang="en-US" sz="7200" baseline="30000" smtClean="0">
                <a:latin typeface="Times New Roman" panose="02020603050405020304" pitchFamily="18" charset="0"/>
                <a:ea typeface="Times New Roman" panose="02020603050405020304" pitchFamily="18" charset="0"/>
                <a:cs typeface="Latha"/>
              </a:rPr>
              <a:t>1</a:t>
            </a:r>
            <a:r>
              <a:rPr lang="en-US" sz="7200" i="1" smtClean="0">
                <a:solidFill>
                  <a:srgbClr val="000000"/>
                </a:solidFill>
                <a:latin typeface="Times New Roman" panose="02020603050405020304" pitchFamily="18" charset="0"/>
                <a:ea typeface="Times New Roman" panose="02020603050405020304" pitchFamily="18" charset="0"/>
                <a:cs typeface="Latha"/>
              </a:rPr>
              <a:t>Department </a:t>
            </a:r>
            <a:r>
              <a:rPr lang="en-US" sz="7200" i="1" dirty="0">
                <a:solidFill>
                  <a:srgbClr val="000000"/>
                </a:solidFill>
                <a:latin typeface="Times New Roman" panose="02020603050405020304" pitchFamily="18" charset="0"/>
                <a:ea typeface="Times New Roman" panose="02020603050405020304" pitchFamily="18" charset="0"/>
                <a:cs typeface="Latha"/>
              </a:rPr>
              <a:t>of Export Agriculture, Faculty of Agricultural Sciences, Sabaragamuwa University of Sri Lanka </a:t>
            </a:r>
            <a:endParaRPr lang="en-US" sz="7200" dirty="0">
              <a:latin typeface="Calibri" panose="020F0502020204030204" pitchFamily="34" charset="0"/>
              <a:ea typeface="Calibri" panose="020F0502020204030204" pitchFamily="34" charset="0"/>
              <a:cs typeface="Latha"/>
            </a:endParaRPr>
          </a:p>
          <a:p>
            <a:pPr>
              <a:lnSpc>
                <a:spcPct val="107000"/>
              </a:lnSpc>
              <a:spcBef>
                <a:spcPts val="1200"/>
              </a:spcBef>
              <a:spcAft>
                <a:spcPts val="1200"/>
              </a:spcAft>
            </a:pPr>
            <a:r>
              <a:rPr lang="en-US" sz="7200" i="1" dirty="0">
                <a:solidFill>
                  <a:srgbClr val="000000"/>
                </a:solidFill>
                <a:latin typeface="Times New Roman" panose="02020603050405020304" pitchFamily="18" charset="0"/>
                <a:ea typeface="Times New Roman" panose="02020603050405020304" pitchFamily="18" charset="0"/>
                <a:cs typeface="Latha"/>
              </a:rPr>
              <a:t> </a:t>
            </a:r>
            <a:r>
              <a:rPr lang="en-US" sz="7200" baseline="30000" dirty="0">
                <a:latin typeface="Times New Roman" panose="02020603050405020304" pitchFamily="18" charset="0"/>
                <a:ea typeface="Times New Roman" panose="02020603050405020304" pitchFamily="18" charset="0"/>
                <a:cs typeface="Latha"/>
              </a:rPr>
              <a:t>2</a:t>
            </a:r>
            <a:r>
              <a:rPr lang="en-US" sz="7200" i="1" dirty="0">
                <a:solidFill>
                  <a:srgbClr val="000000"/>
                </a:solidFill>
                <a:latin typeface="Times New Roman" panose="02020603050405020304" pitchFamily="18" charset="0"/>
                <a:ea typeface="Times New Roman" panose="02020603050405020304" pitchFamily="18" charset="0"/>
                <a:cs typeface="Latha"/>
              </a:rPr>
              <a:t>Department of Surveying and Geodesy, Faculty of Geomatics, Sabaragamuwa University of Sri Lanka </a:t>
            </a:r>
            <a:endParaRPr lang="en-US" sz="7200" dirty="0">
              <a:latin typeface="Calibri" panose="020F0502020204030204" pitchFamily="34" charset="0"/>
              <a:ea typeface="Calibri" panose="020F0502020204030204" pitchFamily="34" charset="0"/>
              <a:cs typeface="Latha"/>
            </a:endParaRPr>
          </a:p>
          <a:p>
            <a:r>
              <a:rPr lang="en-US" sz="2400" i="1" dirty="0" err="1" smtClean="0">
                <a:solidFill>
                  <a:schemeClr val="tx1">
                    <a:lumMod val="65000"/>
                    <a:lumOff val="35000"/>
                  </a:schemeClr>
                </a:solidFill>
              </a:rPr>
              <a:t>ons</a:t>
            </a:r>
            <a:endParaRPr lang="en-US" sz="2400" i="1" dirty="0">
              <a:solidFill>
                <a:schemeClr val="tx1">
                  <a:lumMod val="65000"/>
                  <a:lumOff val="35000"/>
                </a:schemeClr>
              </a:solidFill>
            </a:endParaRPr>
          </a:p>
        </p:txBody>
      </p:sp>
    </p:spTree>
    <p:extLst>
      <p:ext uri="{BB962C8B-B14F-4D97-AF65-F5344CB8AC3E}">
        <p14:creationId xmlns:p14="http://schemas.microsoft.com/office/powerpoint/2010/main" val="12096254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41375"/>
          </a:xfrm>
        </p:spPr>
        <p:txBody>
          <a:bodyPr>
            <a:normAutofit/>
          </a:bodyPr>
          <a:lstStyle/>
          <a:p>
            <a:pPr algn="ctr"/>
            <a:r>
              <a:rPr lang="en-US" sz="3600" dirty="0">
                <a:solidFill>
                  <a:schemeClr val="accent1">
                    <a:lumMod val="75000"/>
                  </a:schemeClr>
                </a:solidFill>
                <a:latin typeface="+mn-lt"/>
              </a:rPr>
              <a:t>Sample and sites selection</a:t>
            </a:r>
            <a:endParaRPr lang="en-US" sz="3600" dirty="0">
              <a:latin typeface="+mn-lt"/>
            </a:endParaRPr>
          </a:p>
        </p:txBody>
      </p:sp>
      <p:sp>
        <p:nvSpPr>
          <p:cNvPr id="3" name="Content Placeholder 2"/>
          <p:cNvSpPr>
            <a:spLocks noGrp="1"/>
          </p:cNvSpPr>
          <p:nvPr>
            <p:ph idx="1"/>
          </p:nvPr>
        </p:nvSpPr>
        <p:spPr>
          <a:xfrm>
            <a:off x="330200" y="1206500"/>
            <a:ext cx="11404600" cy="5149850"/>
          </a:xfrm>
        </p:spPr>
        <p:txBody>
          <a:bodyPr/>
          <a:lstStyle/>
          <a:p>
            <a:pPr marL="0" indent="0">
              <a:buNone/>
            </a:pPr>
            <a:r>
              <a:rPr lang="en-US" dirty="0"/>
              <a:t>Ratoon </a:t>
            </a:r>
            <a:r>
              <a:rPr lang="en-US" dirty="0" smtClean="0"/>
              <a:t>Plot</a:t>
            </a:r>
          </a:p>
          <a:p>
            <a:pPr marL="0" indent="0">
              <a:buNone/>
            </a:pPr>
            <a:endParaRPr lang="en-US" dirty="0"/>
          </a:p>
        </p:txBody>
      </p:sp>
      <p:sp>
        <p:nvSpPr>
          <p:cNvPr id="4" name="Slide Number Placeholder 3"/>
          <p:cNvSpPr>
            <a:spLocks noGrp="1"/>
          </p:cNvSpPr>
          <p:nvPr>
            <p:ph type="sldNum" sz="quarter" idx="12"/>
          </p:nvPr>
        </p:nvSpPr>
        <p:spPr/>
        <p:txBody>
          <a:bodyPr/>
          <a:lstStyle/>
          <a:p>
            <a:fld id="{48FC179B-E1DC-44DF-B0E4-66A8D350C2BE}" type="slidenum">
              <a:rPr lang="en-US" smtClean="0"/>
              <a:t>10</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2891804593"/>
              </p:ext>
            </p:extLst>
          </p:nvPr>
        </p:nvGraphicFramePr>
        <p:xfrm>
          <a:off x="482600" y="2047875"/>
          <a:ext cx="10871199" cy="3352800"/>
        </p:xfrm>
        <a:graphic>
          <a:graphicData uri="http://schemas.openxmlformats.org/drawingml/2006/table">
            <a:tbl>
              <a:tblPr firstRow="1" bandRow="1">
                <a:tableStyleId>{5C22544A-7EE6-4342-B048-85BDC9FD1C3A}</a:tableStyleId>
              </a:tblPr>
              <a:tblGrid>
                <a:gridCol w="3623733">
                  <a:extLst>
                    <a:ext uri="{9D8B030D-6E8A-4147-A177-3AD203B41FA5}">
                      <a16:colId xmlns:a16="http://schemas.microsoft.com/office/drawing/2014/main" val="1820457890"/>
                    </a:ext>
                  </a:extLst>
                </a:gridCol>
                <a:gridCol w="2415822">
                  <a:extLst>
                    <a:ext uri="{9D8B030D-6E8A-4147-A177-3AD203B41FA5}">
                      <a16:colId xmlns:a16="http://schemas.microsoft.com/office/drawing/2014/main" val="3083201354"/>
                    </a:ext>
                  </a:extLst>
                </a:gridCol>
                <a:gridCol w="2415822">
                  <a:extLst>
                    <a:ext uri="{9D8B030D-6E8A-4147-A177-3AD203B41FA5}">
                      <a16:colId xmlns:a16="http://schemas.microsoft.com/office/drawing/2014/main" val="3358792385"/>
                    </a:ext>
                  </a:extLst>
                </a:gridCol>
                <a:gridCol w="2415822">
                  <a:extLst>
                    <a:ext uri="{9D8B030D-6E8A-4147-A177-3AD203B41FA5}">
                      <a16:colId xmlns:a16="http://schemas.microsoft.com/office/drawing/2014/main" val="807484353"/>
                    </a:ext>
                  </a:extLst>
                </a:gridCol>
              </a:tblGrid>
              <a:tr h="475456">
                <a:tc gridSpan="4">
                  <a:txBody>
                    <a:bodyPr/>
                    <a:lstStyle/>
                    <a:p>
                      <a:pPr algn="ctr"/>
                      <a:r>
                        <a:rPr lang="en-US" sz="2800" dirty="0" smtClean="0">
                          <a:solidFill>
                            <a:schemeClr val="tx1"/>
                          </a:solidFill>
                        </a:rPr>
                        <a:t>Intermediate Zone</a:t>
                      </a:r>
                      <a:endParaRPr lang="en-US" sz="2800" dirty="0">
                        <a:solidFill>
                          <a:schemeClr val="tx1"/>
                        </a:solidFill>
                      </a:endParaRPr>
                    </a:p>
                  </a:txBody>
                  <a:tcPr>
                    <a:solidFill>
                      <a:schemeClr val="accent6">
                        <a:lumMod val="60000"/>
                        <a:lumOff val="40000"/>
                      </a:schemeClr>
                    </a:solidFill>
                  </a:tcPr>
                </a:tc>
                <a:tc hMerge="1">
                  <a:txBody>
                    <a:bodyPr/>
                    <a:lstStyle/>
                    <a:p>
                      <a:endParaRPr lang="en-US" dirty="0"/>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1193766"/>
                  </a:ext>
                </a:extLst>
              </a:tr>
              <a:tr h="475456">
                <a:tc>
                  <a:txBody>
                    <a:bodyPr/>
                    <a:lstStyle/>
                    <a:p>
                      <a:r>
                        <a:rPr lang="en-US" sz="2800" dirty="0" smtClean="0"/>
                        <a:t>Age (Months)</a:t>
                      </a:r>
                      <a:endParaRPr lang="en-US" sz="2800" dirty="0"/>
                    </a:p>
                  </a:txBody>
                  <a:tcPr>
                    <a:solidFill>
                      <a:schemeClr val="accent6">
                        <a:lumMod val="60000"/>
                        <a:lumOff val="40000"/>
                      </a:schemeClr>
                    </a:solidFill>
                  </a:tcPr>
                </a:tc>
                <a:tc rowSpan="2">
                  <a:txBody>
                    <a:bodyPr/>
                    <a:lstStyle/>
                    <a:p>
                      <a:r>
                        <a:rPr lang="en-US" sz="2800" dirty="0" smtClean="0"/>
                        <a:t>9</a:t>
                      </a:r>
                      <a:endParaRPr lang="en-US" sz="2800" dirty="0"/>
                    </a:p>
                  </a:txBody>
                  <a:tcPr>
                    <a:solidFill>
                      <a:schemeClr val="accent6">
                        <a:lumMod val="60000"/>
                        <a:lumOff val="40000"/>
                      </a:schemeClr>
                    </a:solidFill>
                  </a:tcPr>
                </a:tc>
                <a:tc rowSpan="2">
                  <a:txBody>
                    <a:bodyPr/>
                    <a:lstStyle/>
                    <a:p>
                      <a:r>
                        <a:rPr lang="en-US" sz="2800" dirty="0" smtClean="0"/>
                        <a:t>11</a:t>
                      </a:r>
                      <a:endParaRPr lang="en-US" sz="2800" dirty="0"/>
                    </a:p>
                  </a:txBody>
                  <a:tcPr>
                    <a:solidFill>
                      <a:schemeClr val="accent6">
                        <a:lumMod val="60000"/>
                        <a:lumOff val="40000"/>
                      </a:schemeClr>
                    </a:solidFill>
                  </a:tcPr>
                </a:tc>
                <a:tc rowSpan="2">
                  <a:txBody>
                    <a:bodyPr/>
                    <a:lstStyle/>
                    <a:p>
                      <a:r>
                        <a:rPr lang="en-US" sz="2800" dirty="0" smtClean="0"/>
                        <a:t>12</a:t>
                      </a:r>
                      <a:endParaRPr lang="en-US" sz="2800" dirty="0"/>
                    </a:p>
                  </a:txBody>
                  <a:tcPr>
                    <a:solidFill>
                      <a:schemeClr val="accent6">
                        <a:lumMod val="60000"/>
                        <a:lumOff val="40000"/>
                      </a:schemeClr>
                    </a:solidFill>
                  </a:tcPr>
                </a:tc>
                <a:extLst>
                  <a:ext uri="{0D108BD9-81ED-4DB2-BD59-A6C34878D82A}">
                    <a16:rowId xmlns:a16="http://schemas.microsoft.com/office/drawing/2014/main" val="2912939885"/>
                  </a:ext>
                </a:extLst>
              </a:tr>
              <a:tr h="0">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0" dirty="0" smtClean="0">
                          <a:solidFill>
                            <a:schemeClr val="tx1"/>
                          </a:solidFill>
                          <a:effectLst/>
                        </a:rPr>
                        <a:t>Number of plots</a:t>
                      </a:r>
                    </a:p>
                    <a:p>
                      <a:endParaRPr lang="en-US" sz="2800" dirty="0"/>
                    </a:p>
                  </a:txBody>
                  <a:tcPr>
                    <a:solidFill>
                      <a:schemeClr val="accent6">
                        <a:lumMod val="60000"/>
                        <a:lumOff val="40000"/>
                      </a:schemeClr>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031935871"/>
                  </a:ext>
                </a:extLst>
              </a:tr>
              <a:tr h="530331">
                <a:tc vMerge="1">
                  <a:txBody>
                    <a:bodyPr/>
                    <a:lstStyle/>
                    <a:p>
                      <a:endParaRPr lang="en-US"/>
                    </a:p>
                  </a:txBody>
                  <a:tcPr/>
                </a:tc>
                <a:tc rowSpan="2">
                  <a:txBody>
                    <a:bodyPr/>
                    <a:lstStyle/>
                    <a:p>
                      <a:r>
                        <a:rPr lang="en-US" sz="2800" dirty="0" smtClean="0"/>
                        <a:t>03</a:t>
                      </a:r>
                      <a:endParaRPr lang="en-US" sz="2800" dirty="0"/>
                    </a:p>
                  </a:txBody>
                  <a:tcPr>
                    <a:solidFill>
                      <a:schemeClr val="accent6">
                        <a:lumMod val="60000"/>
                        <a:lumOff val="40000"/>
                      </a:schemeClr>
                    </a:solidFill>
                  </a:tcPr>
                </a:tc>
                <a:tc rowSpan="2">
                  <a:txBody>
                    <a:bodyPr/>
                    <a:lstStyle/>
                    <a:p>
                      <a:r>
                        <a:rPr lang="en-US" sz="2800" dirty="0" smtClean="0"/>
                        <a:t>03</a:t>
                      </a:r>
                      <a:endParaRPr lang="en-US" sz="2800" dirty="0"/>
                    </a:p>
                  </a:txBody>
                  <a:tcPr>
                    <a:solidFill>
                      <a:schemeClr val="accent6">
                        <a:lumMod val="60000"/>
                        <a:lumOff val="40000"/>
                      </a:schemeClr>
                    </a:solidFill>
                  </a:tcPr>
                </a:tc>
                <a:tc rowSpan="2">
                  <a:txBody>
                    <a:bodyPr/>
                    <a:lstStyle/>
                    <a:p>
                      <a:r>
                        <a:rPr lang="en-US" sz="2800" dirty="0" smtClean="0"/>
                        <a:t>01</a:t>
                      </a:r>
                      <a:endParaRPr lang="en-US" sz="2800" dirty="0"/>
                    </a:p>
                  </a:txBody>
                  <a:tcPr>
                    <a:solidFill>
                      <a:schemeClr val="accent6">
                        <a:lumMod val="60000"/>
                        <a:lumOff val="40000"/>
                      </a:schemeClr>
                    </a:solidFill>
                  </a:tcPr>
                </a:tc>
                <a:extLst>
                  <a:ext uri="{0D108BD9-81ED-4DB2-BD59-A6C34878D82A}">
                    <a16:rowId xmlns:a16="http://schemas.microsoft.com/office/drawing/2014/main" val="792064469"/>
                  </a:ext>
                </a:extLst>
              </a:tr>
              <a:tr h="0">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0" dirty="0" smtClean="0">
                          <a:solidFill>
                            <a:schemeClr val="tx1"/>
                          </a:solidFill>
                          <a:effectLst/>
                        </a:rPr>
                        <a:t>Number of destructive samples</a:t>
                      </a:r>
                      <a:endParaRPr lang="en-US" sz="2800" b="0" dirty="0" smtClean="0">
                        <a:solidFill>
                          <a:schemeClr val="tx1"/>
                        </a:solidFill>
                        <a:effectLst/>
                        <a:latin typeface="Calibri" panose="020F0502020204030204" pitchFamily="34" charset="0"/>
                        <a:ea typeface="Calibri" panose="020F0502020204030204" pitchFamily="34" charset="0"/>
                        <a:cs typeface="Latha"/>
                      </a:endParaRPr>
                    </a:p>
                    <a:p>
                      <a:endParaRPr lang="en-US" sz="2800" dirty="0"/>
                    </a:p>
                  </a:txBody>
                  <a:tcPr>
                    <a:solidFill>
                      <a:schemeClr val="accent6">
                        <a:lumMod val="60000"/>
                        <a:lumOff val="40000"/>
                      </a:schemeClr>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329454242"/>
                  </a:ext>
                </a:extLst>
              </a:tr>
              <a:tr h="585205">
                <a:tc vMerge="1">
                  <a:txBody>
                    <a:bodyPr/>
                    <a:lstStyle/>
                    <a:p>
                      <a:endParaRPr lang="en-US"/>
                    </a:p>
                  </a:txBody>
                  <a:tcPr/>
                </a:tc>
                <a:tc>
                  <a:txBody>
                    <a:bodyPr/>
                    <a:lstStyle/>
                    <a:p>
                      <a:r>
                        <a:rPr lang="en-US" sz="2800" dirty="0" smtClean="0"/>
                        <a:t>05</a:t>
                      </a:r>
                      <a:endParaRPr lang="en-US" sz="2800" dirty="0"/>
                    </a:p>
                  </a:txBody>
                  <a:tcPr>
                    <a:solidFill>
                      <a:schemeClr val="accent6">
                        <a:lumMod val="60000"/>
                        <a:lumOff val="40000"/>
                      </a:schemeClr>
                    </a:solidFill>
                  </a:tcPr>
                </a:tc>
                <a:tc>
                  <a:txBody>
                    <a:bodyPr/>
                    <a:lstStyle/>
                    <a:p>
                      <a:r>
                        <a:rPr lang="en-US" sz="2800" dirty="0" smtClean="0"/>
                        <a:t>05</a:t>
                      </a:r>
                      <a:endParaRPr lang="en-US" sz="2800" dirty="0"/>
                    </a:p>
                  </a:txBody>
                  <a:tcPr>
                    <a:solidFill>
                      <a:schemeClr val="accent6">
                        <a:lumMod val="60000"/>
                        <a:lumOff val="40000"/>
                      </a:schemeClr>
                    </a:solidFill>
                  </a:tcPr>
                </a:tc>
                <a:tc>
                  <a:txBody>
                    <a:bodyPr/>
                    <a:lstStyle/>
                    <a:p>
                      <a:r>
                        <a:rPr lang="en-US" sz="2800" dirty="0" smtClean="0"/>
                        <a:t>05</a:t>
                      </a:r>
                      <a:endParaRPr lang="en-US" sz="2800" dirty="0"/>
                    </a:p>
                  </a:txBody>
                  <a:tcPr>
                    <a:solidFill>
                      <a:schemeClr val="accent6">
                        <a:lumMod val="60000"/>
                        <a:lumOff val="40000"/>
                      </a:schemeClr>
                    </a:solidFill>
                  </a:tcPr>
                </a:tc>
                <a:extLst>
                  <a:ext uri="{0D108BD9-81ED-4DB2-BD59-A6C34878D82A}">
                    <a16:rowId xmlns:a16="http://schemas.microsoft.com/office/drawing/2014/main" val="3313902451"/>
                  </a:ext>
                </a:extLst>
              </a:tr>
            </a:tbl>
          </a:graphicData>
        </a:graphic>
      </p:graphicFrame>
    </p:spTree>
    <p:extLst>
      <p:ext uri="{BB962C8B-B14F-4D97-AF65-F5344CB8AC3E}">
        <p14:creationId xmlns:p14="http://schemas.microsoft.com/office/powerpoint/2010/main" val="28490540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14375"/>
          </a:xfrm>
        </p:spPr>
        <p:txBody>
          <a:bodyPr>
            <a:normAutofit/>
          </a:bodyPr>
          <a:lstStyle/>
          <a:p>
            <a:pPr algn="ctr"/>
            <a:r>
              <a:rPr lang="en-US" sz="3600" dirty="0">
                <a:latin typeface="+mn-lt"/>
              </a:rPr>
              <a:t>Field Data Collection</a:t>
            </a:r>
          </a:p>
        </p:txBody>
      </p:sp>
      <p:sp>
        <p:nvSpPr>
          <p:cNvPr id="3" name="Content Placeholder 2"/>
          <p:cNvSpPr>
            <a:spLocks noGrp="1"/>
          </p:cNvSpPr>
          <p:nvPr>
            <p:ph idx="1"/>
          </p:nvPr>
        </p:nvSpPr>
        <p:spPr>
          <a:xfrm>
            <a:off x="381000" y="1409700"/>
            <a:ext cx="10972800" cy="4767263"/>
          </a:xfrm>
        </p:spPr>
        <p:txBody>
          <a:bodyPr/>
          <a:lstStyle/>
          <a:p>
            <a:pPr marL="0" indent="0">
              <a:buNone/>
            </a:pPr>
            <a:r>
              <a:rPr lang="en-US" b="1" dirty="0"/>
              <a:t>Estimation of Brix value</a:t>
            </a:r>
          </a:p>
          <a:p>
            <a:pPr marL="0" indent="0">
              <a:buNone/>
            </a:pPr>
            <a:r>
              <a:rPr lang="en-US" dirty="0"/>
              <a:t>Five sugarcane plant samples were collected &amp; Brix values were taken from using a Refractometer</a:t>
            </a:r>
          </a:p>
        </p:txBody>
      </p:sp>
      <p:sp>
        <p:nvSpPr>
          <p:cNvPr id="4" name="Slide Number Placeholder 3"/>
          <p:cNvSpPr>
            <a:spLocks noGrp="1"/>
          </p:cNvSpPr>
          <p:nvPr>
            <p:ph type="sldNum" sz="quarter" idx="12"/>
          </p:nvPr>
        </p:nvSpPr>
        <p:spPr/>
        <p:txBody>
          <a:bodyPr/>
          <a:lstStyle/>
          <a:p>
            <a:fld id="{48FC179B-E1DC-44DF-B0E4-66A8D350C2BE}" type="slidenum">
              <a:rPr lang="en-US" smtClean="0"/>
              <a:t>11</a:t>
            </a:fld>
            <a:endParaRPr lang="en-US"/>
          </a:p>
        </p:txBody>
      </p:sp>
      <p:sp>
        <p:nvSpPr>
          <p:cNvPr id="5" name="Oval 4"/>
          <p:cNvSpPr/>
          <p:nvPr/>
        </p:nvSpPr>
        <p:spPr>
          <a:xfrm>
            <a:off x="4978400" y="2586263"/>
            <a:ext cx="2399849" cy="2051958"/>
          </a:xfrm>
          <a:prstGeom prst="ellipse">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9097964" y="2497363"/>
            <a:ext cx="1995712" cy="2140858"/>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triped Right Arrow 6"/>
          <p:cNvSpPr/>
          <p:nvPr/>
        </p:nvSpPr>
        <p:spPr>
          <a:xfrm>
            <a:off x="7645401" y="3323771"/>
            <a:ext cx="1192439" cy="576942"/>
          </a:xfrm>
          <a:prstGeom prst="striped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81000" y="4964792"/>
            <a:ext cx="11150600" cy="1384995"/>
          </a:xfrm>
          <a:prstGeom prst="rect">
            <a:avLst/>
          </a:prstGeom>
        </p:spPr>
        <p:txBody>
          <a:bodyPr wrap="square">
            <a:spAutoFit/>
          </a:bodyPr>
          <a:lstStyle/>
          <a:p>
            <a:r>
              <a:rPr lang="en-US" sz="2800" b="1" dirty="0"/>
              <a:t>Recovery Cane Sugar (RCS) values</a:t>
            </a:r>
          </a:p>
          <a:p>
            <a:r>
              <a:rPr lang="en-US" sz="2800" dirty="0"/>
              <a:t>Destructive five samples were used to get RCS values from the Pelwatte milling plant</a:t>
            </a:r>
          </a:p>
        </p:txBody>
      </p:sp>
    </p:spTree>
    <p:extLst>
      <p:ext uri="{BB962C8B-B14F-4D97-AF65-F5344CB8AC3E}">
        <p14:creationId xmlns:p14="http://schemas.microsoft.com/office/powerpoint/2010/main" val="11201547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7500" y="1279525"/>
            <a:ext cx="10515600" cy="4351338"/>
          </a:xfrm>
        </p:spPr>
        <p:txBody>
          <a:bodyPr/>
          <a:lstStyle/>
          <a:p>
            <a:pPr marL="0" indent="0">
              <a:buNone/>
            </a:pPr>
            <a:r>
              <a:rPr lang="en-US" b="1" dirty="0">
                <a:solidFill>
                  <a:schemeClr val="accent5">
                    <a:lumMod val="75000"/>
                  </a:schemeClr>
                </a:solidFill>
              </a:rPr>
              <a:t>Meteorological Data </a:t>
            </a:r>
            <a:r>
              <a:rPr lang="en-US" b="1" dirty="0" smtClean="0">
                <a:solidFill>
                  <a:schemeClr val="accent5">
                    <a:lumMod val="75000"/>
                  </a:schemeClr>
                </a:solidFill>
              </a:rPr>
              <a:t>Collection</a:t>
            </a:r>
            <a:endParaRPr lang="en-US" b="1" dirty="0">
              <a:solidFill>
                <a:schemeClr val="accent5">
                  <a:lumMod val="75000"/>
                </a:schemeClr>
              </a:solidFill>
            </a:endParaRPr>
          </a:p>
          <a:p>
            <a:pPr marL="0" indent="0">
              <a:buNone/>
            </a:pPr>
            <a:r>
              <a:rPr lang="en-US" dirty="0"/>
              <a:t>Meteorological data were collected from the meteorological station at Pelwatte Sugar Company</a:t>
            </a:r>
          </a:p>
          <a:p>
            <a:pPr marL="0" indent="0">
              <a:buNone/>
            </a:pPr>
            <a:r>
              <a:rPr lang="en-US" b="1" dirty="0">
                <a:solidFill>
                  <a:schemeClr val="accent5">
                    <a:lumMod val="75000"/>
                  </a:schemeClr>
                </a:solidFill>
              </a:rPr>
              <a:t>Flight Planning</a:t>
            </a:r>
            <a:endParaRPr lang="en-US" dirty="0"/>
          </a:p>
          <a:p>
            <a:pPr marL="0" indent="0">
              <a:buNone/>
            </a:pPr>
            <a:r>
              <a:rPr lang="en-US" dirty="0"/>
              <a:t>Overlap -80% </a:t>
            </a:r>
          </a:p>
          <a:p>
            <a:pPr marL="0" indent="0">
              <a:buNone/>
            </a:pPr>
            <a:r>
              <a:rPr lang="en-US" dirty="0"/>
              <a:t>Flight height -60m </a:t>
            </a:r>
          </a:p>
          <a:p>
            <a:pPr marL="0" indent="0">
              <a:buNone/>
            </a:pPr>
            <a:r>
              <a:rPr lang="en-US" dirty="0"/>
              <a:t>Flight time- 8 a.m.-12 p.m.</a:t>
            </a:r>
          </a:p>
          <a:p>
            <a:pPr marL="0" indent="0">
              <a:buNone/>
            </a:pPr>
            <a:endParaRPr lang="en-US" dirty="0"/>
          </a:p>
        </p:txBody>
      </p:sp>
      <p:sp>
        <p:nvSpPr>
          <p:cNvPr id="4" name="Slide Number Placeholder 3"/>
          <p:cNvSpPr>
            <a:spLocks noGrp="1"/>
          </p:cNvSpPr>
          <p:nvPr>
            <p:ph type="sldNum" sz="quarter" idx="12"/>
          </p:nvPr>
        </p:nvSpPr>
        <p:spPr/>
        <p:txBody>
          <a:bodyPr/>
          <a:lstStyle/>
          <a:p>
            <a:fld id="{48FC179B-E1DC-44DF-B0E4-66A8D350C2BE}" type="slidenum">
              <a:rPr lang="en-US" smtClean="0"/>
              <a:t>12</a:t>
            </a:fld>
            <a:endParaRPr lang="en-US"/>
          </a:p>
        </p:txBody>
      </p:sp>
      <p:pic>
        <p:nvPicPr>
          <p:cNvPr id="5" name="Picture 4"/>
          <p:cNvPicPr>
            <a:picLocks noChangeAspect="1"/>
          </p:cNvPicPr>
          <p:nvPr/>
        </p:nvPicPr>
        <p:blipFill>
          <a:blip r:embed="rId2"/>
          <a:stretch>
            <a:fillRect/>
          </a:stretch>
        </p:blipFill>
        <p:spPr>
          <a:xfrm>
            <a:off x="6007100" y="2406651"/>
            <a:ext cx="3459666" cy="3097212"/>
          </a:xfrm>
          <a:prstGeom prst="rect">
            <a:avLst/>
          </a:prstGeom>
        </p:spPr>
      </p:pic>
    </p:spTree>
    <p:extLst>
      <p:ext uri="{BB962C8B-B14F-4D97-AF65-F5344CB8AC3E}">
        <p14:creationId xmlns:p14="http://schemas.microsoft.com/office/powerpoint/2010/main" val="35031367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709" y="1081128"/>
            <a:ext cx="11150600" cy="5640347"/>
          </a:xfrm>
        </p:spPr>
        <p:txBody>
          <a:bodyPr/>
          <a:lstStyle/>
          <a:p>
            <a:pPr marL="0" indent="0">
              <a:buNone/>
            </a:pPr>
            <a:r>
              <a:rPr lang="en-US" dirty="0"/>
              <a:t>Multispectral  images were collected by using the DJI Phantom 4 Drone</a:t>
            </a:r>
          </a:p>
          <a:p>
            <a:pPr marL="0" indent="0">
              <a:buNone/>
            </a:pPr>
            <a:r>
              <a:rPr lang="en-US" dirty="0"/>
              <a:t>Sensors:</a:t>
            </a:r>
          </a:p>
          <a:p>
            <a:pPr>
              <a:buFont typeface="Courier New" panose="02070309020205020404" pitchFamily="49" charset="0"/>
              <a:buChar char="o"/>
            </a:pPr>
            <a:r>
              <a:rPr lang="en-GB" dirty="0"/>
              <a:t>Blue(B)                     : 450 nm ± 16 nm</a:t>
            </a:r>
            <a:endParaRPr lang="en-US" dirty="0"/>
          </a:p>
          <a:p>
            <a:pPr>
              <a:buFont typeface="Courier New" panose="02070309020205020404" pitchFamily="49" charset="0"/>
              <a:buChar char="o"/>
            </a:pPr>
            <a:r>
              <a:rPr lang="en-GB" dirty="0"/>
              <a:t>Green(G)                  : 560 nm ± 16 nm   </a:t>
            </a:r>
            <a:endParaRPr lang="en-US" dirty="0"/>
          </a:p>
          <a:p>
            <a:pPr>
              <a:buFont typeface="Courier New" panose="02070309020205020404" pitchFamily="49" charset="0"/>
              <a:buChar char="o"/>
            </a:pPr>
            <a:r>
              <a:rPr lang="en-GB" dirty="0"/>
              <a:t>Red(R)                       : 650 nm ± 16 nm</a:t>
            </a:r>
            <a:endParaRPr lang="en-US" dirty="0"/>
          </a:p>
          <a:p>
            <a:pPr>
              <a:buFont typeface="Courier New" panose="02070309020205020404" pitchFamily="49" charset="0"/>
              <a:buChar char="o"/>
            </a:pPr>
            <a:r>
              <a:rPr lang="en-GB" dirty="0"/>
              <a:t>Red edge(RE)           : 730 nm ± 16 nm</a:t>
            </a:r>
            <a:endParaRPr lang="en-US" dirty="0"/>
          </a:p>
          <a:p>
            <a:pPr>
              <a:buFont typeface="Courier New" panose="02070309020205020404" pitchFamily="49" charset="0"/>
              <a:buChar char="o"/>
            </a:pPr>
            <a:r>
              <a:rPr lang="en-GB" dirty="0"/>
              <a:t>Near-infrared(NIR)  : 840 nm ± 26 nm</a:t>
            </a:r>
            <a:endParaRPr lang="en-US" dirty="0"/>
          </a:p>
          <a:p>
            <a:endParaRPr lang="en-US" dirty="0"/>
          </a:p>
        </p:txBody>
      </p:sp>
      <p:sp>
        <p:nvSpPr>
          <p:cNvPr id="4" name="Slide Number Placeholder 3"/>
          <p:cNvSpPr>
            <a:spLocks noGrp="1"/>
          </p:cNvSpPr>
          <p:nvPr>
            <p:ph type="sldNum" sz="quarter" idx="12"/>
          </p:nvPr>
        </p:nvSpPr>
        <p:spPr/>
        <p:txBody>
          <a:bodyPr/>
          <a:lstStyle/>
          <a:p>
            <a:fld id="{48FC179B-E1DC-44DF-B0E4-66A8D350C2BE}" type="slidenum">
              <a:rPr lang="en-US" smtClean="0"/>
              <a:t>13</a:t>
            </a:fld>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02809" y="2047154"/>
            <a:ext cx="2223741" cy="2051769"/>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28130" t="34959" r="26017" b="16260"/>
          <a:stretch/>
        </p:blipFill>
        <p:spPr>
          <a:xfrm>
            <a:off x="9226550" y="2072329"/>
            <a:ext cx="2355850" cy="1928172"/>
          </a:xfrm>
          <a:prstGeom prst="rect">
            <a:avLst/>
          </a:prstGeom>
        </p:spPr>
      </p:pic>
      <p:pic>
        <p:nvPicPr>
          <p:cNvPr id="7" name="Picture 6"/>
          <p:cNvPicPr>
            <a:picLocks noChangeAspect="1"/>
          </p:cNvPicPr>
          <p:nvPr/>
        </p:nvPicPr>
        <p:blipFill>
          <a:blip r:embed="rId4"/>
          <a:stretch>
            <a:fillRect/>
          </a:stretch>
        </p:blipFill>
        <p:spPr>
          <a:xfrm>
            <a:off x="6106414" y="4670046"/>
            <a:ext cx="2186686" cy="1805366"/>
          </a:xfrm>
          <a:prstGeom prst="rect">
            <a:avLst/>
          </a:prstGeom>
        </p:spPr>
      </p:pic>
      <p:pic>
        <p:nvPicPr>
          <p:cNvPr id="8" name="Picture 7"/>
          <p:cNvPicPr>
            <a:picLocks noChangeAspect="1"/>
          </p:cNvPicPr>
          <p:nvPr/>
        </p:nvPicPr>
        <p:blipFill>
          <a:blip r:embed="rId5"/>
          <a:stretch>
            <a:fillRect/>
          </a:stretch>
        </p:blipFill>
        <p:spPr>
          <a:xfrm>
            <a:off x="8453091" y="4670046"/>
            <a:ext cx="2658364" cy="1868866"/>
          </a:xfrm>
          <a:prstGeom prst="rect">
            <a:avLst/>
          </a:prstGeom>
        </p:spPr>
      </p:pic>
    </p:spTree>
    <p:extLst>
      <p:ext uri="{BB962C8B-B14F-4D97-AF65-F5344CB8AC3E}">
        <p14:creationId xmlns:p14="http://schemas.microsoft.com/office/powerpoint/2010/main" val="28827996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600" y="1111252"/>
            <a:ext cx="10515600" cy="473075"/>
          </a:xfrm>
        </p:spPr>
        <p:txBody>
          <a:bodyPr>
            <a:noAutofit/>
          </a:bodyPr>
          <a:lstStyle/>
          <a:p>
            <a:r>
              <a:rPr lang="en-US" sz="3600" dirty="0">
                <a:solidFill>
                  <a:schemeClr val="accent5">
                    <a:lumMod val="75000"/>
                  </a:schemeClr>
                </a:solidFill>
                <a:latin typeface="+mn-lt"/>
              </a:rPr>
              <a:t>Image processing</a:t>
            </a:r>
            <a:endParaRPr lang="en-US" sz="3600" dirty="0">
              <a:latin typeface="+mn-lt"/>
            </a:endParaRPr>
          </a:p>
        </p:txBody>
      </p:sp>
      <p:sp>
        <p:nvSpPr>
          <p:cNvPr id="3" name="Content Placeholder 2"/>
          <p:cNvSpPr>
            <a:spLocks noGrp="1"/>
          </p:cNvSpPr>
          <p:nvPr>
            <p:ph idx="1"/>
          </p:nvPr>
        </p:nvSpPr>
        <p:spPr>
          <a:xfrm>
            <a:off x="355600" y="1709737"/>
            <a:ext cx="11468100" cy="5011738"/>
          </a:xfrm>
        </p:spPr>
        <p:txBody>
          <a:bodyPr/>
          <a:lstStyle/>
          <a:p>
            <a:pPr marL="0" indent="0">
              <a:buNone/>
            </a:pPr>
            <a:r>
              <a:rPr lang="en-US" dirty="0"/>
              <a:t>Multispectral images were processed using the Pix4D mapper software to generate Orthomosaic </a:t>
            </a:r>
            <a:r>
              <a:rPr lang="en-US" dirty="0" smtClean="0"/>
              <a:t>image</a:t>
            </a:r>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r>
              <a:rPr lang="en-US" dirty="0" smtClean="0"/>
              <a:t>Used </a:t>
            </a:r>
            <a:r>
              <a:rPr lang="en-US" dirty="0"/>
              <a:t>QGIS  software </a:t>
            </a:r>
            <a:r>
              <a:rPr lang="en-US" u="sng" dirty="0">
                <a:solidFill>
                  <a:schemeClr val="accent1">
                    <a:lumMod val="75000"/>
                  </a:schemeClr>
                </a:solidFill>
                <a:hlinkClick r:id="rId2"/>
              </a:rPr>
              <a:t>http://www.qgis.org/</a:t>
            </a:r>
            <a:r>
              <a:rPr lang="en-US" dirty="0"/>
              <a:t>to calculate NDVI, GNDVI and NDRE values</a:t>
            </a:r>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48FC179B-E1DC-44DF-B0E4-66A8D350C2BE}" type="slidenum">
              <a:rPr lang="en-US" smtClean="0"/>
              <a:t>14</a:t>
            </a:fld>
            <a:endParaRPr lang="en-US"/>
          </a:p>
        </p:txBody>
      </p:sp>
      <p:pic>
        <p:nvPicPr>
          <p:cNvPr id="5" name="Picture 4"/>
          <p:cNvPicPr>
            <a:picLocks noChangeAspect="1"/>
          </p:cNvPicPr>
          <p:nvPr/>
        </p:nvPicPr>
        <p:blipFill rotWithShape="1">
          <a:blip r:embed="rId3"/>
          <a:srcRect r="1344" b="1637"/>
          <a:stretch/>
        </p:blipFill>
        <p:spPr>
          <a:xfrm>
            <a:off x="5318849" y="2276895"/>
            <a:ext cx="2059851" cy="17998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51885" y="2276895"/>
            <a:ext cx="2377043" cy="17998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Up Arrow 6"/>
          <p:cNvSpPr/>
          <p:nvPr/>
        </p:nvSpPr>
        <p:spPr>
          <a:xfrm rot="5400000">
            <a:off x="7925886" y="2584774"/>
            <a:ext cx="578813" cy="1184047"/>
          </a:xfrm>
          <a:prstGeom prst="upArrow">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10600" y="5130206"/>
            <a:ext cx="2614225" cy="1246784"/>
          </a:xfrm>
          <a:prstGeom prst="rect">
            <a:avLst/>
          </a:prstGeom>
        </p:spPr>
      </p:pic>
    </p:spTree>
    <p:extLst>
      <p:ext uri="{BB962C8B-B14F-4D97-AF65-F5344CB8AC3E}">
        <p14:creationId xmlns:p14="http://schemas.microsoft.com/office/powerpoint/2010/main" val="5344586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52475"/>
          </a:xfrm>
        </p:spPr>
        <p:txBody>
          <a:bodyPr/>
          <a:lstStyle/>
          <a:p>
            <a:pPr algn="ctr"/>
            <a:r>
              <a:rPr lang="en-US" sz="3600" dirty="0">
                <a:solidFill>
                  <a:prstClr val="black"/>
                </a:solidFill>
                <a:latin typeface="Calibri" panose="020F0502020204030204"/>
              </a:rPr>
              <a:t>Vegetation index </a:t>
            </a:r>
            <a:endParaRPr lang="en-US" dirty="0"/>
          </a:p>
        </p:txBody>
      </p:sp>
      <p:sp>
        <p:nvSpPr>
          <p:cNvPr id="3" name="Content Placeholder 2"/>
          <p:cNvSpPr>
            <a:spLocks noGrp="1"/>
          </p:cNvSpPr>
          <p:nvPr>
            <p:ph idx="1"/>
          </p:nvPr>
        </p:nvSpPr>
        <p:spPr>
          <a:xfrm>
            <a:off x="406400" y="1279524"/>
            <a:ext cx="10515600" cy="5076825"/>
          </a:xfrm>
        </p:spPr>
        <p:txBody>
          <a:bodyPr/>
          <a:lstStyle/>
          <a:p>
            <a:pPr marL="0" lvl="0" indent="0">
              <a:buNone/>
            </a:pPr>
            <a:r>
              <a:rPr lang="en-US" dirty="0">
                <a:solidFill>
                  <a:prstClr val="black"/>
                </a:solidFill>
              </a:rPr>
              <a:t>Normalized Difference Vegetation Index (NDVI)</a:t>
            </a:r>
          </a:p>
          <a:p>
            <a:pPr marL="0" indent="0">
              <a:buNone/>
            </a:pPr>
            <a:r>
              <a:rPr lang="en-US" dirty="0"/>
              <a:t>Green Normalized Vegetation Index (GNDVI)</a:t>
            </a:r>
          </a:p>
          <a:p>
            <a:pPr marL="0" indent="0">
              <a:buNone/>
            </a:pPr>
            <a:r>
              <a:rPr lang="en-US" dirty="0"/>
              <a:t>Normalized Difference Red Edge (NDRE</a:t>
            </a:r>
            <a:r>
              <a:rPr lang="en-US" dirty="0" smtClean="0"/>
              <a:t>)</a:t>
            </a:r>
            <a:endParaRPr lang="en-US" dirty="0"/>
          </a:p>
          <a:p>
            <a:pPr marL="0" indent="0">
              <a:buNone/>
            </a:pPr>
            <a:r>
              <a:rPr lang="en-US" b="1" dirty="0"/>
              <a:t>     </a:t>
            </a:r>
          </a:p>
          <a:p>
            <a:pPr marL="0" indent="0">
              <a:buNone/>
            </a:pPr>
            <a:r>
              <a:rPr lang="en-US" b="1" dirty="0" smtClean="0"/>
              <a:t>          NDVI                                         GNDVI                                  </a:t>
            </a:r>
            <a:r>
              <a:rPr lang="en-US" b="1" dirty="0"/>
              <a:t>NDRE</a:t>
            </a:r>
          </a:p>
          <a:p>
            <a:pPr marL="0" indent="0">
              <a:buNone/>
            </a:pPr>
            <a:endParaRPr lang="en-US" b="1" dirty="0" smtClean="0"/>
          </a:p>
          <a:p>
            <a:pPr marL="0" indent="0">
              <a:buNone/>
            </a:pPr>
            <a:endParaRPr lang="en-US" dirty="0" smtClean="0"/>
          </a:p>
          <a:p>
            <a:pPr marL="0" indent="0">
              <a:buNone/>
            </a:pPr>
            <a:endParaRPr lang="en-US" dirty="0"/>
          </a:p>
          <a:p>
            <a:pPr marL="0" indent="0">
              <a:buNone/>
            </a:pPr>
            <a:endParaRPr lang="en-US" dirty="0" smtClean="0"/>
          </a:p>
          <a:p>
            <a:pPr marL="0" indent="0">
              <a:buNone/>
            </a:pPr>
            <a:r>
              <a:rPr lang="en-US" dirty="0" smtClean="0"/>
              <a:t>Value </a:t>
            </a:r>
            <a:r>
              <a:rPr lang="en-US" dirty="0"/>
              <a:t>ranges from −1.0 to +1.0</a:t>
            </a:r>
          </a:p>
          <a:p>
            <a:pPr marL="0" indent="0">
              <a:buNone/>
            </a:pPr>
            <a:endParaRPr lang="en-US" dirty="0"/>
          </a:p>
        </p:txBody>
      </p:sp>
      <p:sp>
        <p:nvSpPr>
          <p:cNvPr id="4" name="Slide Number Placeholder 3"/>
          <p:cNvSpPr>
            <a:spLocks noGrp="1"/>
          </p:cNvSpPr>
          <p:nvPr>
            <p:ph type="sldNum" sz="quarter" idx="12"/>
          </p:nvPr>
        </p:nvSpPr>
        <p:spPr/>
        <p:txBody>
          <a:bodyPr/>
          <a:lstStyle/>
          <a:p>
            <a:fld id="{48FC179B-E1DC-44DF-B0E4-66A8D350C2BE}" type="slidenum">
              <a:rPr lang="en-US" smtClean="0"/>
              <a:t>15</a:t>
            </a:fld>
            <a:endParaRPr lang="en-US"/>
          </a:p>
        </p:txBody>
      </p:sp>
      <mc:AlternateContent xmlns:mc="http://schemas.openxmlformats.org/markup-compatibility/2006" xmlns:a14="http://schemas.microsoft.com/office/drawing/2010/main">
        <mc:Choice Requires="a14">
          <p:sp>
            <p:nvSpPr>
              <p:cNvPr id="5" name="Rectangle 4"/>
              <p:cNvSpPr/>
              <p:nvPr/>
            </p:nvSpPr>
            <p:spPr>
              <a:xfrm>
                <a:off x="406400" y="3939331"/>
                <a:ext cx="3172032" cy="1271814"/>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NDVI = </a:t>
                </a:r>
                <a14:m>
                  <m:oMath xmlns:m="http://schemas.openxmlformats.org/officeDocument/2006/math">
                    <m:f>
                      <m:fPr>
                        <m:ctrlPr>
                          <a:rPr lang="en-US" sz="2400" b="1" i="1">
                            <a:solidFill>
                              <a:schemeClr val="tx1"/>
                            </a:solidFill>
                            <a:latin typeface="Cambria Math" panose="02040503050406030204" pitchFamily="18" charset="0"/>
                          </a:rPr>
                        </m:ctrlPr>
                      </m:fPr>
                      <m:num>
                        <m:r>
                          <m:rPr>
                            <m:nor/>
                          </m:rPr>
                          <a:rPr lang="en-US" sz="2400" b="1" dirty="0">
                            <a:solidFill>
                              <a:schemeClr val="tx1"/>
                            </a:solidFill>
                          </a:rPr>
                          <m:t>(</m:t>
                        </m:r>
                        <m:r>
                          <m:rPr>
                            <m:nor/>
                          </m:rPr>
                          <a:rPr lang="en-US" sz="2400" b="1" dirty="0">
                            <a:solidFill>
                              <a:schemeClr val="tx1"/>
                            </a:solidFill>
                          </a:rPr>
                          <m:t>NIR</m:t>
                        </m:r>
                        <m:r>
                          <m:rPr>
                            <m:nor/>
                          </m:rPr>
                          <a:rPr lang="en-US" sz="2400" b="1" dirty="0">
                            <a:solidFill>
                              <a:schemeClr val="tx1"/>
                            </a:solidFill>
                          </a:rPr>
                          <m:t> – </m:t>
                        </m:r>
                        <m:r>
                          <m:rPr>
                            <m:nor/>
                          </m:rPr>
                          <a:rPr lang="en-US" sz="2400" b="1" dirty="0">
                            <a:solidFill>
                              <a:schemeClr val="tx1"/>
                            </a:solidFill>
                          </a:rPr>
                          <m:t>Red</m:t>
                        </m:r>
                        <m:r>
                          <m:rPr>
                            <m:nor/>
                          </m:rPr>
                          <a:rPr lang="en-US" sz="2400" b="1" dirty="0">
                            <a:solidFill>
                              <a:schemeClr val="tx1"/>
                            </a:solidFill>
                          </a:rPr>
                          <m:t>)  </m:t>
                        </m:r>
                      </m:num>
                      <m:den>
                        <m:r>
                          <m:rPr>
                            <m:nor/>
                          </m:rPr>
                          <a:rPr lang="en-US" sz="2400" b="1" dirty="0">
                            <a:solidFill>
                              <a:schemeClr val="tx1"/>
                            </a:solidFill>
                          </a:rPr>
                          <m:t>(</m:t>
                        </m:r>
                        <m:r>
                          <m:rPr>
                            <m:nor/>
                          </m:rPr>
                          <a:rPr lang="en-US" sz="2400" b="1" dirty="0">
                            <a:solidFill>
                              <a:schemeClr val="tx1"/>
                            </a:solidFill>
                          </a:rPr>
                          <m:t>NIR</m:t>
                        </m:r>
                        <m:r>
                          <m:rPr>
                            <m:nor/>
                          </m:rPr>
                          <a:rPr lang="en-US" sz="2400" b="1" dirty="0">
                            <a:solidFill>
                              <a:schemeClr val="tx1"/>
                            </a:solidFill>
                          </a:rPr>
                          <m:t> + </m:t>
                        </m:r>
                        <m:r>
                          <m:rPr>
                            <m:nor/>
                          </m:rPr>
                          <a:rPr lang="en-US" sz="2400" b="1" dirty="0">
                            <a:solidFill>
                              <a:schemeClr val="tx1"/>
                            </a:solidFill>
                          </a:rPr>
                          <m:t>Red</m:t>
                        </m:r>
                        <m:r>
                          <m:rPr>
                            <m:nor/>
                          </m:rPr>
                          <a:rPr lang="en-US" sz="2400" b="1" dirty="0">
                            <a:solidFill>
                              <a:schemeClr val="tx1"/>
                            </a:solidFill>
                          </a:rPr>
                          <m:t>)</m:t>
                        </m:r>
                        <m:r>
                          <m:rPr>
                            <m:nor/>
                          </m:rPr>
                          <a:rPr lang="en-US" sz="2400" dirty="0">
                            <a:solidFill>
                              <a:schemeClr val="tx1"/>
                            </a:solidFill>
                          </a:rPr>
                          <m:t> </m:t>
                        </m:r>
                      </m:den>
                    </m:f>
                  </m:oMath>
                </a14:m>
                <a:endParaRPr lang="en-US" sz="2400" dirty="0"/>
              </a:p>
            </p:txBody>
          </p:sp>
        </mc:Choice>
        <mc:Fallback xmlns="">
          <p:sp>
            <p:nvSpPr>
              <p:cNvPr id="5" name="Rectangle 4"/>
              <p:cNvSpPr>
                <a:spLocks noRot="1" noChangeAspect="1" noMove="1" noResize="1" noEditPoints="1" noAdjustHandles="1" noChangeArrowheads="1" noChangeShapeType="1" noTextEdit="1"/>
              </p:cNvSpPr>
              <p:nvPr/>
            </p:nvSpPr>
            <p:spPr>
              <a:xfrm>
                <a:off x="406400" y="3939331"/>
                <a:ext cx="3172032" cy="1271814"/>
              </a:xfrm>
              <a:prstGeom prst="rect">
                <a:avLst/>
              </a:prstGeom>
              <a:blipFill>
                <a:blip r:embed="rId2"/>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4123434" y="3939331"/>
                <a:ext cx="3203862" cy="12718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GNDVI = </a:t>
                </a:r>
                <a14:m>
                  <m:oMath xmlns:m="http://schemas.openxmlformats.org/officeDocument/2006/math">
                    <m:f>
                      <m:fPr>
                        <m:ctrlPr>
                          <a:rPr lang="en-US" sz="2400" b="1" i="1">
                            <a:solidFill>
                              <a:schemeClr val="tx1"/>
                            </a:solidFill>
                            <a:latin typeface="Cambria Math" panose="02040503050406030204" pitchFamily="18" charset="0"/>
                          </a:rPr>
                        </m:ctrlPr>
                      </m:fPr>
                      <m:num>
                        <m:r>
                          <m:rPr>
                            <m:nor/>
                          </m:rPr>
                          <a:rPr lang="en-US" sz="2400" b="1" dirty="0">
                            <a:solidFill>
                              <a:schemeClr val="tx1"/>
                            </a:solidFill>
                          </a:rPr>
                          <m:t>(</m:t>
                        </m:r>
                        <m:r>
                          <m:rPr>
                            <m:nor/>
                          </m:rPr>
                          <a:rPr lang="en-US" sz="2400" b="1" dirty="0">
                            <a:solidFill>
                              <a:schemeClr val="tx1"/>
                            </a:solidFill>
                          </a:rPr>
                          <m:t>NIR</m:t>
                        </m:r>
                        <m:r>
                          <m:rPr>
                            <m:nor/>
                          </m:rPr>
                          <a:rPr lang="en-US" sz="2400" b="1" dirty="0">
                            <a:solidFill>
                              <a:schemeClr val="tx1"/>
                            </a:solidFill>
                          </a:rPr>
                          <m:t> − </m:t>
                        </m:r>
                        <m:r>
                          <m:rPr>
                            <m:nor/>
                          </m:rPr>
                          <a:rPr lang="en-US" sz="2400" b="1" dirty="0">
                            <a:solidFill>
                              <a:schemeClr val="tx1"/>
                            </a:solidFill>
                          </a:rPr>
                          <m:t>Green</m:t>
                        </m:r>
                        <m:r>
                          <m:rPr>
                            <m:nor/>
                          </m:rPr>
                          <a:rPr lang="en-US" sz="2400" b="1" i="0" dirty="0" smtClean="0">
                            <a:solidFill>
                              <a:schemeClr val="tx1"/>
                            </a:solidFill>
                          </a:rPr>
                          <m:t>)</m:t>
                        </m:r>
                      </m:num>
                      <m:den>
                        <m:r>
                          <m:rPr>
                            <m:nor/>
                          </m:rPr>
                          <a:rPr lang="en-US" sz="2400" b="1" dirty="0">
                            <a:solidFill>
                              <a:schemeClr val="tx1"/>
                            </a:solidFill>
                          </a:rPr>
                          <m:t>(</m:t>
                        </m:r>
                        <m:r>
                          <m:rPr>
                            <m:nor/>
                          </m:rPr>
                          <a:rPr lang="en-US" sz="2400" b="1" dirty="0">
                            <a:solidFill>
                              <a:schemeClr val="tx1"/>
                            </a:solidFill>
                          </a:rPr>
                          <m:t>NIR</m:t>
                        </m:r>
                        <m:r>
                          <m:rPr>
                            <m:nor/>
                          </m:rPr>
                          <a:rPr lang="en-US" sz="2400" b="1" dirty="0">
                            <a:solidFill>
                              <a:schemeClr val="tx1"/>
                            </a:solidFill>
                          </a:rPr>
                          <m:t> + </m:t>
                        </m:r>
                        <m:r>
                          <m:rPr>
                            <m:nor/>
                          </m:rPr>
                          <a:rPr lang="en-US" sz="2400" b="1" dirty="0">
                            <a:solidFill>
                              <a:schemeClr val="tx1"/>
                            </a:solidFill>
                          </a:rPr>
                          <m:t>Green</m:t>
                        </m:r>
                        <m:r>
                          <m:rPr>
                            <m:nor/>
                          </m:rPr>
                          <a:rPr lang="en-US" sz="2400" b="1" dirty="0">
                            <a:solidFill>
                              <a:schemeClr val="tx1"/>
                            </a:solidFill>
                          </a:rPr>
                          <m:t>)</m:t>
                        </m:r>
                      </m:den>
                    </m:f>
                  </m:oMath>
                </a14:m>
                <a:endParaRPr lang="en-US" sz="2400" b="1" dirty="0">
                  <a:solidFill>
                    <a:schemeClr val="tx1"/>
                  </a:solidFill>
                </a:endParaRPr>
              </a:p>
            </p:txBody>
          </p:sp>
        </mc:Choice>
        <mc:Fallback xmlns="">
          <p:sp>
            <p:nvSpPr>
              <p:cNvPr id="6" name="Rectangle 5"/>
              <p:cNvSpPr>
                <a:spLocks noRot="1" noChangeAspect="1" noMove="1" noResize="1" noEditPoints="1" noAdjustHandles="1" noChangeArrowheads="1" noChangeShapeType="1" noTextEdit="1"/>
              </p:cNvSpPr>
              <p:nvPr/>
            </p:nvSpPr>
            <p:spPr>
              <a:xfrm>
                <a:off x="4123434" y="3939331"/>
                <a:ext cx="3203862" cy="1271814"/>
              </a:xfrm>
              <a:prstGeom prst="rect">
                <a:avLst/>
              </a:prstGeom>
              <a:blipFill>
                <a:blip r:embed="rId3"/>
                <a:stretch>
                  <a:fillRect l="-190"/>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7872298" y="3939331"/>
                <a:ext cx="4114835" cy="1271815"/>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NDRE = </a:t>
                </a:r>
                <a14:m>
                  <m:oMath xmlns:m="http://schemas.openxmlformats.org/officeDocument/2006/math">
                    <m:f>
                      <m:fPr>
                        <m:ctrlPr>
                          <a:rPr lang="en-US" sz="2400" b="1" i="1">
                            <a:solidFill>
                              <a:schemeClr val="tx1"/>
                            </a:solidFill>
                            <a:latin typeface="Cambria Math" panose="02040503050406030204" pitchFamily="18" charset="0"/>
                          </a:rPr>
                        </m:ctrlPr>
                      </m:fPr>
                      <m:num>
                        <m:r>
                          <m:rPr>
                            <m:nor/>
                          </m:rPr>
                          <a:rPr lang="en-US" sz="2400" b="1" i="0" smtClean="0">
                            <a:solidFill>
                              <a:schemeClr val="tx1"/>
                            </a:solidFill>
                            <a:latin typeface="Cambria Math" panose="02040503050406030204" pitchFamily="18" charset="0"/>
                          </a:rPr>
                          <m:t>(</m:t>
                        </m:r>
                        <m:r>
                          <m:rPr>
                            <m:nor/>
                          </m:rPr>
                          <a:rPr lang="en-US" sz="2400" b="1" dirty="0">
                            <a:solidFill>
                              <a:schemeClr val="tx1"/>
                            </a:solidFill>
                          </a:rPr>
                          <m:t>NIR</m:t>
                        </m:r>
                        <m:r>
                          <m:rPr>
                            <m:nor/>
                          </m:rPr>
                          <a:rPr lang="en-US" sz="2400" b="1" dirty="0">
                            <a:solidFill>
                              <a:schemeClr val="tx1"/>
                            </a:solidFill>
                          </a:rPr>
                          <m:t> – </m:t>
                        </m:r>
                        <m:r>
                          <m:rPr>
                            <m:nor/>
                          </m:rPr>
                          <a:rPr lang="en-US" sz="2400" b="1" dirty="0">
                            <a:solidFill>
                              <a:schemeClr val="tx1"/>
                            </a:solidFill>
                          </a:rPr>
                          <m:t>Red</m:t>
                        </m:r>
                        <m:r>
                          <m:rPr>
                            <m:nor/>
                          </m:rPr>
                          <a:rPr lang="en-US" sz="2400" b="1" dirty="0">
                            <a:solidFill>
                              <a:schemeClr val="tx1"/>
                            </a:solidFill>
                          </a:rPr>
                          <m:t> </m:t>
                        </m:r>
                        <m:r>
                          <m:rPr>
                            <m:nor/>
                          </m:rPr>
                          <a:rPr lang="en-US" sz="2400" b="1" dirty="0">
                            <a:solidFill>
                              <a:schemeClr val="tx1"/>
                            </a:solidFill>
                          </a:rPr>
                          <m:t>Edge</m:t>
                        </m:r>
                        <m:r>
                          <m:rPr>
                            <m:nor/>
                          </m:rPr>
                          <a:rPr lang="en-US" sz="2400" b="1" i="0" dirty="0" smtClean="0">
                            <a:solidFill>
                              <a:schemeClr val="tx1"/>
                            </a:solidFill>
                          </a:rPr>
                          <m:t>)</m:t>
                        </m:r>
                      </m:num>
                      <m:den>
                        <m:r>
                          <m:rPr>
                            <m:nor/>
                          </m:rPr>
                          <a:rPr lang="en-US" sz="2400" b="1" i="0" dirty="0" smtClean="0">
                            <a:solidFill>
                              <a:schemeClr val="tx1"/>
                            </a:solidFill>
                            <a:latin typeface="Cambria Math" panose="02040503050406030204" pitchFamily="18" charset="0"/>
                          </a:rPr>
                          <m:t>(</m:t>
                        </m:r>
                        <m:r>
                          <m:rPr>
                            <m:nor/>
                          </m:rPr>
                          <a:rPr lang="en-US" sz="2400" b="1" dirty="0">
                            <a:solidFill>
                              <a:schemeClr val="tx1"/>
                            </a:solidFill>
                          </a:rPr>
                          <m:t>NIR</m:t>
                        </m:r>
                        <m:r>
                          <m:rPr>
                            <m:nor/>
                          </m:rPr>
                          <a:rPr lang="en-US" sz="2400" b="1" dirty="0">
                            <a:solidFill>
                              <a:schemeClr val="tx1"/>
                            </a:solidFill>
                          </a:rPr>
                          <m:t> + </m:t>
                        </m:r>
                        <m:r>
                          <m:rPr>
                            <m:nor/>
                          </m:rPr>
                          <a:rPr lang="en-US" sz="2400" b="1" dirty="0">
                            <a:solidFill>
                              <a:schemeClr val="tx1"/>
                            </a:solidFill>
                          </a:rPr>
                          <m:t>Red</m:t>
                        </m:r>
                        <m:r>
                          <m:rPr>
                            <m:nor/>
                          </m:rPr>
                          <a:rPr lang="en-US" sz="2400" b="1" dirty="0">
                            <a:solidFill>
                              <a:schemeClr val="tx1"/>
                            </a:solidFill>
                          </a:rPr>
                          <m:t> </m:t>
                        </m:r>
                        <m:r>
                          <m:rPr>
                            <m:nor/>
                          </m:rPr>
                          <a:rPr lang="en-US" sz="2400" b="1" dirty="0">
                            <a:solidFill>
                              <a:schemeClr val="tx1"/>
                            </a:solidFill>
                          </a:rPr>
                          <m:t>Edge</m:t>
                        </m:r>
                        <m:r>
                          <m:rPr>
                            <m:nor/>
                          </m:rPr>
                          <a:rPr lang="en-US" sz="2400" b="1" i="0" dirty="0" smtClean="0">
                            <a:solidFill>
                              <a:schemeClr val="tx1"/>
                            </a:solidFill>
                          </a:rPr>
                          <m:t>)</m:t>
                        </m:r>
                      </m:den>
                    </m:f>
                  </m:oMath>
                </a14:m>
                <a:endParaRPr lang="en-US" sz="2400" b="1" dirty="0">
                  <a:solidFill>
                    <a:schemeClr val="tx1"/>
                  </a:solidFill>
                </a:endParaRPr>
              </a:p>
            </p:txBody>
          </p:sp>
        </mc:Choice>
        <mc:Fallback xmlns="">
          <p:sp>
            <p:nvSpPr>
              <p:cNvPr id="7" name="Rectangle 6"/>
              <p:cNvSpPr>
                <a:spLocks noRot="1" noChangeAspect="1" noMove="1" noResize="1" noEditPoints="1" noAdjustHandles="1" noChangeArrowheads="1" noChangeShapeType="1" noTextEdit="1"/>
              </p:cNvSpPr>
              <p:nvPr/>
            </p:nvSpPr>
            <p:spPr>
              <a:xfrm>
                <a:off x="7872298" y="3939331"/>
                <a:ext cx="4114835" cy="1271815"/>
              </a:xfrm>
              <a:prstGeom prst="rect">
                <a:avLst/>
              </a:prstGeom>
              <a:blipFill>
                <a:blip r:embed="rId4"/>
                <a:stretch>
                  <a:fillRect/>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41058409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600" y="1127125"/>
            <a:ext cx="10515600" cy="760413"/>
          </a:xfrm>
        </p:spPr>
        <p:txBody>
          <a:bodyPr/>
          <a:lstStyle/>
          <a:p>
            <a:r>
              <a:rPr lang="en-US" sz="3600" dirty="0">
                <a:solidFill>
                  <a:srgbClr val="4472C4">
                    <a:lumMod val="75000"/>
                  </a:srgbClr>
                </a:solidFill>
                <a:latin typeface="Calibri" panose="020F0502020204030204"/>
              </a:rPr>
              <a:t>Data analysis </a:t>
            </a:r>
            <a:endParaRPr lang="en-US" dirty="0"/>
          </a:p>
        </p:txBody>
      </p:sp>
      <p:sp>
        <p:nvSpPr>
          <p:cNvPr id="3" name="Content Placeholder 2"/>
          <p:cNvSpPr>
            <a:spLocks noGrp="1"/>
          </p:cNvSpPr>
          <p:nvPr>
            <p:ph idx="1"/>
          </p:nvPr>
        </p:nvSpPr>
        <p:spPr>
          <a:xfrm>
            <a:off x="355600" y="2187574"/>
            <a:ext cx="10515600" cy="4351338"/>
          </a:xfrm>
        </p:spPr>
        <p:txBody>
          <a:bodyPr/>
          <a:lstStyle/>
          <a:p>
            <a:pPr>
              <a:buFont typeface="Arial" panose="020B0604020202020204" pitchFamily="34" charset="0"/>
              <a:buChar char="•"/>
            </a:pPr>
            <a:r>
              <a:rPr lang="en-US" dirty="0"/>
              <a:t>UAV image data and field sample data were organized and analyzed using Microsoft Excel 2016 for Windows </a:t>
            </a:r>
          </a:p>
          <a:p>
            <a:pPr marL="0" indent="0">
              <a:buNone/>
            </a:pPr>
            <a:endParaRPr lang="en-US" dirty="0"/>
          </a:p>
          <a:p>
            <a:pPr>
              <a:buFont typeface="Arial" panose="020B0604020202020204" pitchFamily="34" charset="0"/>
              <a:buChar char="•"/>
            </a:pPr>
            <a:r>
              <a:rPr lang="en-US" dirty="0"/>
              <a:t>Correlation were done for variables to determine the relationships between NDVI, GNDVI, NDRE and maturity indices such as Brix and RCS</a:t>
            </a:r>
          </a:p>
          <a:p>
            <a:pPr marL="0" indent="0">
              <a:buNone/>
            </a:pPr>
            <a:endParaRPr lang="en-US" dirty="0"/>
          </a:p>
        </p:txBody>
      </p:sp>
      <p:sp>
        <p:nvSpPr>
          <p:cNvPr id="4" name="Slide Number Placeholder 3"/>
          <p:cNvSpPr>
            <a:spLocks noGrp="1"/>
          </p:cNvSpPr>
          <p:nvPr>
            <p:ph type="sldNum" sz="quarter" idx="12"/>
          </p:nvPr>
        </p:nvSpPr>
        <p:spPr/>
        <p:txBody>
          <a:bodyPr/>
          <a:lstStyle/>
          <a:p>
            <a:fld id="{48FC179B-E1DC-44DF-B0E4-66A8D350C2BE}" type="slidenum">
              <a:rPr lang="en-US" smtClean="0"/>
              <a:t>16</a:t>
            </a:fld>
            <a:endParaRPr lang="en-US"/>
          </a:p>
        </p:txBody>
      </p:sp>
    </p:spTree>
    <p:extLst>
      <p:ext uri="{BB962C8B-B14F-4D97-AF65-F5344CB8AC3E}">
        <p14:creationId xmlns:p14="http://schemas.microsoft.com/office/powerpoint/2010/main" val="27652452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50875"/>
          </a:xfrm>
        </p:spPr>
        <p:txBody>
          <a:bodyPr/>
          <a:lstStyle/>
          <a:p>
            <a:pPr algn="ctr"/>
            <a:r>
              <a:rPr lang="en-US" sz="3600" dirty="0">
                <a:solidFill>
                  <a:prstClr val="black"/>
                </a:solidFill>
                <a:latin typeface="Calibri" panose="020F0502020204030204"/>
              </a:rPr>
              <a:t>Results and Discussion</a:t>
            </a:r>
            <a:endParaRPr lang="en-US" dirty="0"/>
          </a:p>
        </p:txBody>
      </p:sp>
      <p:sp>
        <p:nvSpPr>
          <p:cNvPr id="3" name="Content Placeholder 2"/>
          <p:cNvSpPr>
            <a:spLocks noGrp="1"/>
          </p:cNvSpPr>
          <p:nvPr>
            <p:ph idx="1"/>
          </p:nvPr>
        </p:nvSpPr>
        <p:spPr>
          <a:xfrm>
            <a:off x="406400" y="1257300"/>
            <a:ext cx="10947400" cy="4919663"/>
          </a:xfrm>
        </p:spPr>
        <p:txBody>
          <a:bodyPr/>
          <a:lstStyle/>
          <a:p>
            <a:pPr marL="0" indent="0">
              <a:buNone/>
            </a:pPr>
            <a:r>
              <a:rPr lang="en-US" dirty="0"/>
              <a:t>Determination of vegetation in the Ratoon sample plots</a:t>
            </a:r>
          </a:p>
          <a:p>
            <a:pPr marL="0" indent="0">
              <a:buNone/>
            </a:pPr>
            <a:r>
              <a:rPr lang="en-US" dirty="0"/>
              <a:t>  </a:t>
            </a:r>
          </a:p>
          <a:p>
            <a:pPr marL="0" indent="0">
              <a:buNone/>
            </a:pPr>
            <a:endParaRPr lang="en-US" dirty="0"/>
          </a:p>
        </p:txBody>
      </p:sp>
      <p:sp>
        <p:nvSpPr>
          <p:cNvPr id="4" name="Slide Number Placeholder 3"/>
          <p:cNvSpPr>
            <a:spLocks noGrp="1"/>
          </p:cNvSpPr>
          <p:nvPr>
            <p:ph type="sldNum" sz="quarter" idx="12"/>
          </p:nvPr>
        </p:nvSpPr>
        <p:spPr/>
        <p:txBody>
          <a:bodyPr/>
          <a:lstStyle/>
          <a:p>
            <a:fld id="{48FC179B-E1DC-44DF-B0E4-66A8D350C2BE}" type="slidenum">
              <a:rPr lang="en-US" smtClean="0"/>
              <a:t>17</a:t>
            </a:fld>
            <a:endParaRPr lang="en-US"/>
          </a:p>
        </p:txBody>
      </p:sp>
      <p:sp>
        <p:nvSpPr>
          <p:cNvPr id="5" name="Rounded Rectangle 4"/>
          <p:cNvSpPr/>
          <p:nvPr/>
        </p:nvSpPr>
        <p:spPr>
          <a:xfrm>
            <a:off x="725714" y="2061027"/>
            <a:ext cx="2253335" cy="1407887"/>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Reflectance </a:t>
            </a:r>
            <a:r>
              <a:rPr lang="en-US" sz="2800" dirty="0"/>
              <a:t>m</a:t>
            </a:r>
            <a:r>
              <a:rPr lang="en-US" sz="2800" dirty="0" smtClean="0"/>
              <a:t>aps</a:t>
            </a:r>
            <a:endParaRPr lang="en-US" sz="2800" dirty="0"/>
          </a:p>
        </p:txBody>
      </p:sp>
      <p:sp>
        <p:nvSpPr>
          <p:cNvPr id="6" name="Rounded Rectangle 5"/>
          <p:cNvSpPr/>
          <p:nvPr/>
        </p:nvSpPr>
        <p:spPr>
          <a:xfrm>
            <a:off x="4535707" y="2046515"/>
            <a:ext cx="2235200" cy="1422399"/>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Index maps</a:t>
            </a:r>
            <a:endParaRPr lang="en-US" sz="2800" dirty="0"/>
          </a:p>
        </p:txBody>
      </p:sp>
      <p:sp>
        <p:nvSpPr>
          <p:cNvPr id="7" name="Rounded Rectangle 6"/>
          <p:cNvSpPr/>
          <p:nvPr/>
        </p:nvSpPr>
        <p:spPr>
          <a:xfrm>
            <a:off x="8545290" y="2046516"/>
            <a:ext cx="3080657" cy="1422398"/>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Index scale Values</a:t>
            </a:r>
            <a:endParaRPr lang="en-US" sz="2800" dirty="0"/>
          </a:p>
        </p:txBody>
      </p:sp>
      <p:sp>
        <p:nvSpPr>
          <p:cNvPr id="8" name="Down Arrow 7"/>
          <p:cNvSpPr/>
          <p:nvPr/>
        </p:nvSpPr>
        <p:spPr>
          <a:xfrm>
            <a:off x="4546590" y="3626678"/>
            <a:ext cx="373753" cy="1103085"/>
          </a:xfrm>
          <a:prstGeom prst="down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a:off x="5450107" y="3625394"/>
            <a:ext cx="406400" cy="1657806"/>
          </a:xfrm>
          <a:prstGeom prst="down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a:off x="6310081" y="3616387"/>
            <a:ext cx="362857" cy="1103085"/>
          </a:xfrm>
          <a:prstGeom prst="down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a:off x="9055066" y="3668937"/>
            <a:ext cx="373753" cy="1103085"/>
          </a:xfrm>
          <a:prstGeom prst="down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a:off x="9957673" y="3662067"/>
            <a:ext cx="406400" cy="1626305"/>
          </a:xfrm>
          <a:prstGeom prst="down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p:cNvSpPr/>
          <p:nvPr/>
        </p:nvSpPr>
        <p:spPr>
          <a:xfrm>
            <a:off x="10852135" y="3708788"/>
            <a:ext cx="362857" cy="1103085"/>
          </a:xfrm>
          <a:prstGeom prst="down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3936995" y="4729763"/>
            <a:ext cx="1320800" cy="523220"/>
          </a:xfrm>
          <a:prstGeom prst="rect">
            <a:avLst/>
          </a:prstGeom>
          <a:noFill/>
        </p:spPr>
        <p:txBody>
          <a:bodyPr wrap="square" rtlCol="0">
            <a:spAutoFit/>
          </a:bodyPr>
          <a:lstStyle/>
          <a:p>
            <a:pPr algn="ctr"/>
            <a:r>
              <a:rPr lang="en-US" sz="2800" dirty="0" smtClean="0"/>
              <a:t>NDVI</a:t>
            </a:r>
            <a:endParaRPr lang="en-US" sz="2800" dirty="0"/>
          </a:p>
        </p:txBody>
      </p:sp>
      <p:sp>
        <p:nvSpPr>
          <p:cNvPr id="15" name="TextBox 14"/>
          <p:cNvSpPr txBox="1"/>
          <p:nvPr/>
        </p:nvSpPr>
        <p:spPr>
          <a:xfrm>
            <a:off x="4947556" y="5401825"/>
            <a:ext cx="1320800" cy="523220"/>
          </a:xfrm>
          <a:prstGeom prst="rect">
            <a:avLst/>
          </a:prstGeom>
          <a:noFill/>
        </p:spPr>
        <p:txBody>
          <a:bodyPr wrap="square" rtlCol="0">
            <a:spAutoFit/>
          </a:bodyPr>
          <a:lstStyle/>
          <a:p>
            <a:pPr algn="ctr"/>
            <a:r>
              <a:rPr lang="en-US" sz="2800" dirty="0" smtClean="0"/>
              <a:t>GNDVI</a:t>
            </a:r>
            <a:endParaRPr lang="en-US" sz="2800" dirty="0"/>
          </a:p>
        </p:txBody>
      </p:sp>
      <p:sp>
        <p:nvSpPr>
          <p:cNvPr id="16" name="TextBox 15"/>
          <p:cNvSpPr txBox="1"/>
          <p:nvPr/>
        </p:nvSpPr>
        <p:spPr>
          <a:xfrm>
            <a:off x="5921828" y="4772022"/>
            <a:ext cx="1320800" cy="523220"/>
          </a:xfrm>
          <a:prstGeom prst="rect">
            <a:avLst/>
          </a:prstGeom>
          <a:noFill/>
        </p:spPr>
        <p:txBody>
          <a:bodyPr wrap="square" rtlCol="0">
            <a:spAutoFit/>
          </a:bodyPr>
          <a:lstStyle/>
          <a:p>
            <a:pPr algn="ctr"/>
            <a:r>
              <a:rPr lang="en-US" sz="2800" dirty="0" smtClean="0"/>
              <a:t>NDRE</a:t>
            </a:r>
            <a:endParaRPr lang="en-US" sz="2800" dirty="0"/>
          </a:p>
        </p:txBody>
      </p:sp>
      <p:sp>
        <p:nvSpPr>
          <p:cNvPr id="17" name="TextBox 16"/>
          <p:cNvSpPr txBox="1"/>
          <p:nvPr/>
        </p:nvSpPr>
        <p:spPr>
          <a:xfrm>
            <a:off x="8480842" y="4814383"/>
            <a:ext cx="1320800" cy="523220"/>
          </a:xfrm>
          <a:prstGeom prst="rect">
            <a:avLst/>
          </a:prstGeom>
          <a:noFill/>
        </p:spPr>
        <p:txBody>
          <a:bodyPr wrap="square" rtlCol="0">
            <a:spAutoFit/>
          </a:bodyPr>
          <a:lstStyle/>
          <a:p>
            <a:pPr algn="ctr"/>
            <a:r>
              <a:rPr lang="en-US" sz="2800" dirty="0" smtClean="0"/>
              <a:t>NDVI</a:t>
            </a:r>
            <a:endParaRPr lang="en-US" sz="2800" dirty="0"/>
          </a:p>
        </p:txBody>
      </p:sp>
      <p:sp>
        <p:nvSpPr>
          <p:cNvPr id="18" name="TextBox 17"/>
          <p:cNvSpPr txBox="1"/>
          <p:nvPr/>
        </p:nvSpPr>
        <p:spPr>
          <a:xfrm>
            <a:off x="9428819" y="5324661"/>
            <a:ext cx="1320800" cy="523220"/>
          </a:xfrm>
          <a:prstGeom prst="rect">
            <a:avLst/>
          </a:prstGeom>
          <a:noFill/>
        </p:spPr>
        <p:txBody>
          <a:bodyPr wrap="square" rtlCol="0">
            <a:spAutoFit/>
          </a:bodyPr>
          <a:lstStyle/>
          <a:p>
            <a:pPr algn="ctr"/>
            <a:r>
              <a:rPr lang="en-US" sz="2800" dirty="0" smtClean="0"/>
              <a:t>GNDVI</a:t>
            </a:r>
            <a:endParaRPr lang="en-US" sz="2800" dirty="0"/>
          </a:p>
        </p:txBody>
      </p:sp>
      <p:sp>
        <p:nvSpPr>
          <p:cNvPr id="19" name="TextBox 18"/>
          <p:cNvSpPr txBox="1"/>
          <p:nvPr/>
        </p:nvSpPr>
        <p:spPr>
          <a:xfrm>
            <a:off x="10403091" y="4826418"/>
            <a:ext cx="1320800" cy="523220"/>
          </a:xfrm>
          <a:prstGeom prst="rect">
            <a:avLst/>
          </a:prstGeom>
          <a:noFill/>
        </p:spPr>
        <p:txBody>
          <a:bodyPr wrap="square" rtlCol="0">
            <a:spAutoFit/>
          </a:bodyPr>
          <a:lstStyle/>
          <a:p>
            <a:pPr algn="ctr"/>
            <a:r>
              <a:rPr lang="en-US" sz="2800" dirty="0" smtClean="0"/>
              <a:t>NDRE</a:t>
            </a:r>
            <a:endParaRPr lang="en-US" sz="2800" dirty="0"/>
          </a:p>
        </p:txBody>
      </p:sp>
      <p:sp>
        <p:nvSpPr>
          <p:cNvPr id="20" name="Right Arrow 19"/>
          <p:cNvSpPr/>
          <p:nvPr/>
        </p:nvSpPr>
        <p:spPr>
          <a:xfrm>
            <a:off x="3490681" y="2612571"/>
            <a:ext cx="653143" cy="362857"/>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p:cNvSpPr/>
          <p:nvPr/>
        </p:nvSpPr>
        <p:spPr>
          <a:xfrm>
            <a:off x="7289798" y="2554513"/>
            <a:ext cx="736601" cy="377371"/>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17052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5300" y="1231900"/>
            <a:ext cx="11366500" cy="4957763"/>
          </a:xfrm>
        </p:spPr>
        <p:txBody>
          <a:bodyPr/>
          <a:lstStyle/>
          <a:p>
            <a:pPr marL="0" indent="0">
              <a:buNone/>
            </a:pPr>
            <a:r>
              <a:rPr lang="en-US" dirty="0"/>
              <a:t>NDVI Index map                           GNDVI Index map               NDRE Index map</a:t>
            </a:r>
          </a:p>
          <a:p>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48FC179B-E1DC-44DF-B0E4-66A8D350C2BE}" type="slidenum">
              <a:rPr lang="en-US" smtClean="0"/>
              <a:t>18</a:t>
            </a:fld>
            <a:endParaRPr lang="en-US"/>
          </a:p>
        </p:txBody>
      </p:sp>
      <p:pic>
        <p:nvPicPr>
          <p:cNvPr id="5" name="Picture 4"/>
          <p:cNvPicPr>
            <a:picLocks noChangeAspect="1"/>
          </p:cNvPicPr>
          <p:nvPr/>
        </p:nvPicPr>
        <p:blipFill>
          <a:blip r:embed="rId2"/>
          <a:stretch>
            <a:fillRect/>
          </a:stretch>
        </p:blipFill>
        <p:spPr>
          <a:xfrm>
            <a:off x="374408" y="2134352"/>
            <a:ext cx="11157192" cy="4055311"/>
          </a:xfrm>
          <a:prstGeom prst="rect">
            <a:avLst/>
          </a:prstGeom>
        </p:spPr>
      </p:pic>
    </p:spTree>
    <p:extLst>
      <p:ext uri="{BB962C8B-B14F-4D97-AF65-F5344CB8AC3E}">
        <p14:creationId xmlns:p14="http://schemas.microsoft.com/office/powerpoint/2010/main" val="31167362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23875"/>
          </a:xfrm>
        </p:spPr>
        <p:txBody>
          <a:bodyPr>
            <a:normAutofit fontScale="90000"/>
          </a:bodyPr>
          <a:lstStyle/>
          <a:p>
            <a:pPr algn="ctr"/>
            <a:endParaRPr lang="en-US" dirty="0"/>
          </a:p>
        </p:txBody>
      </p:sp>
      <p:sp>
        <p:nvSpPr>
          <p:cNvPr id="3" name="Content Placeholder 2"/>
          <p:cNvSpPr>
            <a:spLocks noGrp="1"/>
          </p:cNvSpPr>
          <p:nvPr>
            <p:ph idx="1"/>
          </p:nvPr>
        </p:nvSpPr>
        <p:spPr>
          <a:xfrm>
            <a:off x="419100" y="1079500"/>
            <a:ext cx="11442700" cy="5473700"/>
          </a:xfrm>
        </p:spPr>
        <p:txBody>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smtClean="0"/>
          </a:p>
          <a:p>
            <a:pPr marL="0" indent="0">
              <a:buNone/>
            </a:pPr>
            <a:r>
              <a:rPr lang="en-US" dirty="0" smtClean="0"/>
              <a:t>For </a:t>
            </a:r>
            <a:r>
              <a:rPr lang="en-US" dirty="0"/>
              <a:t>Primary data set </a:t>
            </a:r>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48FC179B-E1DC-44DF-B0E4-66A8D350C2BE}" type="slidenum">
              <a:rPr lang="en-US" smtClean="0"/>
              <a:t>19</a:t>
            </a:fld>
            <a:endParaRPr lang="en-US"/>
          </a:p>
        </p:txBody>
      </p:sp>
      <p:pic>
        <p:nvPicPr>
          <p:cNvPr id="6" name="Picture 5"/>
          <p:cNvPicPr>
            <a:picLocks noChangeAspect="1"/>
          </p:cNvPicPr>
          <p:nvPr/>
        </p:nvPicPr>
        <p:blipFill>
          <a:blip r:embed="rId2"/>
          <a:stretch>
            <a:fillRect/>
          </a:stretch>
        </p:blipFill>
        <p:spPr>
          <a:xfrm>
            <a:off x="1818948" y="4722480"/>
            <a:ext cx="8163252" cy="1633870"/>
          </a:xfrm>
          <a:prstGeom prst="rect">
            <a:avLst/>
          </a:prstGeom>
        </p:spPr>
      </p:pic>
      <p:pic>
        <p:nvPicPr>
          <p:cNvPr id="7" name="Picture 6"/>
          <p:cNvPicPr>
            <a:picLocks noChangeAspect="1"/>
          </p:cNvPicPr>
          <p:nvPr/>
        </p:nvPicPr>
        <p:blipFill>
          <a:blip r:embed="rId3"/>
          <a:stretch>
            <a:fillRect/>
          </a:stretch>
        </p:blipFill>
        <p:spPr>
          <a:xfrm>
            <a:off x="2855990" y="830823"/>
            <a:ext cx="6089167" cy="3122128"/>
          </a:xfrm>
          <a:prstGeom prst="rect">
            <a:avLst/>
          </a:prstGeom>
        </p:spPr>
      </p:pic>
      <p:pic>
        <p:nvPicPr>
          <p:cNvPr id="8" name="Picture 7"/>
          <p:cNvPicPr/>
          <p:nvPr/>
        </p:nvPicPr>
        <p:blipFill rotWithShape="1">
          <a:blip r:embed="rId4">
            <a:extLst>
              <a:ext uri="{28A0092B-C50C-407E-A947-70E740481C1C}">
                <a14:useLocalDpi xmlns:a14="http://schemas.microsoft.com/office/drawing/2010/main" val="0"/>
              </a:ext>
            </a:extLst>
          </a:blip>
          <a:srcRect l="57170" t="6415" r="24841" b="6420"/>
          <a:stretch/>
        </p:blipFill>
        <p:spPr>
          <a:xfrm>
            <a:off x="3517900" y="1191245"/>
            <a:ext cx="355600" cy="2683434"/>
          </a:xfrm>
          <a:prstGeom prst="rect">
            <a:avLst/>
          </a:prstGeom>
        </p:spPr>
      </p:pic>
    </p:spTree>
    <p:extLst>
      <p:ext uri="{BB962C8B-B14F-4D97-AF65-F5344CB8AC3E}">
        <p14:creationId xmlns:p14="http://schemas.microsoft.com/office/powerpoint/2010/main" val="41958367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F6B58-BEB4-7EC1-F5FE-DF097D6D6D9E}"/>
              </a:ext>
            </a:extLst>
          </p:cNvPr>
          <p:cNvSpPr>
            <a:spLocks noGrp="1"/>
          </p:cNvSpPr>
          <p:nvPr>
            <p:ph type="title"/>
          </p:nvPr>
        </p:nvSpPr>
        <p:spPr>
          <a:xfrm>
            <a:off x="838200" y="365125"/>
            <a:ext cx="10515600" cy="1325563"/>
          </a:xfrm>
        </p:spPr>
        <p:txBody>
          <a:bodyPr>
            <a:normAutofit/>
          </a:bodyPr>
          <a:lstStyle/>
          <a:p>
            <a:pPr algn="ctr"/>
            <a:r>
              <a:rPr lang="en-US" sz="4400" u="sng" dirty="0">
                <a:latin typeface="+mn-lt"/>
              </a:rPr>
              <a:t>Content for  the presentation</a:t>
            </a:r>
          </a:p>
        </p:txBody>
      </p:sp>
      <p:sp>
        <p:nvSpPr>
          <p:cNvPr id="3" name="Content Placeholder 2">
            <a:extLst>
              <a:ext uri="{FF2B5EF4-FFF2-40B4-BE49-F238E27FC236}">
                <a16:creationId xmlns:a16="http://schemas.microsoft.com/office/drawing/2014/main" id="{2A54ADEF-2197-9A5F-5429-3CD03E1AB326}"/>
              </a:ext>
            </a:extLst>
          </p:cNvPr>
          <p:cNvSpPr>
            <a:spLocks noGrp="1"/>
          </p:cNvSpPr>
          <p:nvPr>
            <p:ph idx="1"/>
          </p:nvPr>
        </p:nvSpPr>
        <p:spPr/>
        <p:txBody>
          <a:bodyPr>
            <a:normAutofit lnSpcReduction="10000"/>
          </a:bodyPr>
          <a:lstStyle/>
          <a:p>
            <a:pPr marL="0" marR="0">
              <a:lnSpc>
                <a:spcPct val="150000"/>
              </a:lnSpc>
              <a:spcBef>
                <a:spcPts val="0"/>
              </a:spcBef>
              <a:spcAft>
                <a:spcPts val="800"/>
              </a:spcAft>
            </a:pPr>
            <a:r>
              <a:rPr lang="en-US" dirty="0">
                <a:ea typeface="Calibri" panose="020F0502020204030204" pitchFamily="34" charset="0"/>
                <a:cs typeface="Iskoola Pota" panose="02010503010101010104" pitchFamily="2" charset="0"/>
              </a:rPr>
              <a:t>Introduction</a:t>
            </a:r>
          </a:p>
          <a:p>
            <a:pPr marL="0" marR="0">
              <a:lnSpc>
                <a:spcPct val="150000"/>
              </a:lnSpc>
              <a:spcBef>
                <a:spcPts val="0"/>
              </a:spcBef>
              <a:spcAft>
                <a:spcPts val="800"/>
              </a:spcAft>
            </a:pPr>
            <a:r>
              <a:rPr lang="en-US" dirty="0">
                <a:ea typeface="Calibri" panose="020F0502020204030204" pitchFamily="34" charset="0"/>
                <a:cs typeface="Iskoola Pota" panose="02010503010101010104" pitchFamily="2" charset="0"/>
              </a:rPr>
              <a:t>Objectives</a:t>
            </a:r>
          </a:p>
          <a:p>
            <a:pPr marL="0" marR="0" algn="just">
              <a:lnSpc>
                <a:spcPct val="150000"/>
              </a:lnSpc>
              <a:spcBef>
                <a:spcPts val="0"/>
              </a:spcBef>
              <a:spcAft>
                <a:spcPts val="800"/>
              </a:spcAft>
            </a:pPr>
            <a:r>
              <a:rPr lang="en-US" dirty="0">
                <a:ea typeface="Calibri" panose="020F0502020204030204" pitchFamily="34" charset="0"/>
                <a:cs typeface="Iskoola Pota" panose="02010503010101010104" pitchFamily="2" charset="0"/>
              </a:rPr>
              <a:t>Material and Methods</a:t>
            </a:r>
          </a:p>
          <a:p>
            <a:pPr marL="0" marR="0" algn="just">
              <a:lnSpc>
                <a:spcPct val="150000"/>
              </a:lnSpc>
              <a:spcBef>
                <a:spcPts val="0"/>
              </a:spcBef>
              <a:spcAft>
                <a:spcPts val="800"/>
              </a:spcAft>
            </a:pPr>
            <a:r>
              <a:rPr lang="en-US" dirty="0">
                <a:ea typeface="Calibri" panose="020F0502020204030204" pitchFamily="34" charset="0"/>
                <a:cs typeface="Iskoola Pota" panose="02010503010101010104" pitchFamily="2" charset="0"/>
              </a:rPr>
              <a:t>Results and Discussion</a:t>
            </a:r>
          </a:p>
          <a:p>
            <a:pPr marL="0" marR="0" algn="just">
              <a:lnSpc>
                <a:spcPct val="150000"/>
              </a:lnSpc>
              <a:spcBef>
                <a:spcPts val="0"/>
              </a:spcBef>
              <a:spcAft>
                <a:spcPts val="800"/>
              </a:spcAft>
            </a:pPr>
            <a:r>
              <a:rPr lang="en-US" dirty="0">
                <a:ea typeface="Calibri" panose="020F0502020204030204" pitchFamily="34" charset="0"/>
                <a:cs typeface="Iskoola Pota" panose="02010503010101010104" pitchFamily="2" charset="0"/>
              </a:rPr>
              <a:t>Conclusion and Recommendations</a:t>
            </a:r>
          </a:p>
          <a:p>
            <a:pPr marL="0" marR="0" algn="just">
              <a:lnSpc>
                <a:spcPct val="150000"/>
              </a:lnSpc>
              <a:spcBef>
                <a:spcPts val="0"/>
              </a:spcBef>
              <a:spcAft>
                <a:spcPts val="800"/>
              </a:spcAft>
            </a:pPr>
            <a:r>
              <a:rPr lang="en-US" dirty="0">
                <a:ea typeface="Calibri" panose="020F0502020204030204" pitchFamily="34" charset="0"/>
                <a:cs typeface="Iskoola Pota" panose="02010503010101010104" pitchFamily="2" charset="0"/>
              </a:rPr>
              <a:t>References</a:t>
            </a:r>
          </a:p>
        </p:txBody>
      </p:sp>
      <p:sp>
        <p:nvSpPr>
          <p:cNvPr id="4" name="Slide Number Placeholder 3">
            <a:extLst>
              <a:ext uri="{FF2B5EF4-FFF2-40B4-BE49-F238E27FC236}">
                <a16:creationId xmlns:a16="http://schemas.microsoft.com/office/drawing/2014/main" id="{6BF8F961-52E7-EAC8-9412-12E4E3384CBB}"/>
              </a:ext>
            </a:extLst>
          </p:cNvPr>
          <p:cNvSpPr>
            <a:spLocks noGrp="1"/>
          </p:cNvSpPr>
          <p:nvPr>
            <p:ph type="sldNum" sz="quarter" idx="12"/>
          </p:nvPr>
        </p:nvSpPr>
        <p:spPr>
          <a:xfrm>
            <a:off x="9329692" y="6492875"/>
            <a:ext cx="2743200" cy="365125"/>
          </a:xfrm>
        </p:spPr>
        <p:txBody>
          <a:bodyPr/>
          <a:lstStyle/>
          <a:p>
            <a:fld id="{48FC179B-E1DC-44DF-B0E4-66A8D350C2BE}" type="slidenum">
              <a:rPr lang="en-US" smtClean="0"/>
              <a:t>2</a:t>
            </a:fld>
            <a:endParaRPr lang="en-US"/>
          </a:p>
        </p:txBody>
      </p:sp>
    </p:spTree>
    <p:extLst>
      <p:ext uri="{BB962C8B-B14F-4D97-AF65-F5344CB8AC3E}">
        <p14:creationId xmlns:p14="http://schemas.microsoft.com/office/powerpoint/2010/main" val="17684454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smtClean="0"/>
          </a:p>
          <a:p>
            <a:pPr marL="0" indent="0">
              <a:buNone/>
            </a:pPr>
            <a:r>
              <a:rPr lang="en-US" dirty="0" smtClean="0"/>
              <a:t>For Secondary Data Set</a:t>
            </a:r>
          </a:p>
          <a:p>
            <a:pPr marL="0" indent="0">
              <a:buNone/>
            </a:pPr>
            <a:endParaRPr lang="en-US" dirty="0"/>
          </a:p>
        </p:txBody>
      </p:sp>
      <p:sp>
        <p:nvSpPr>
          <p:cNvPr id="4" name="Slide Number Placeholder 3"/>
          <p:cNvSpPr>
            <a:spLocks noGrp="1"/>
          </p:cNvSpPr>
          <p:nvPr>
            <p:ph type="sldNum" sz="quarter" idx="12"/>
          </p:nvPr>
        </p:nvSpPr>
        <p:spPr/>
        <p:txBody>
          <a:bodyPr/>
          <a:lstStyle/>
          <a:p>
            <a:fld id="{48FC179B-E1DC-44DF-B0E4-66A8D350C2BE}" type="slidenum">
              <a:rPr lang="en-US" smtClean="0"/>
              <a:t>20</a:t>
            </a:fld>
            <a:endParaRPr lang="en-US"/>
          </a:p>
        </p:txBody>
      </p:sp>
      <p:pic>
        <p:nvPicPr>
          <p:cNvPr id="5" name="Picture 4"/>
          <p:cNvPicPr>
            <a:picLocks noChangeAspect="1"/>
          </p:cNvPicPr>
          <p:nvPr/>
        </p:nvPicPr>
        <p:blipFill>
          <a:blip r:embed="rId2"/>
          <a:stretch>
            <a:fillRect/>
          </a:stretch>
        </p:blipFill>
        <p:spPr>
          <a:xfrm>
            <a:off x="1999113" y="3224212"/>
            <a:ext cx="8650974" cy="3314700"/>
          </a:xfrm>
          <a:prstGeom prst="rect">
            <a:avLst/>
          </a:prstGeom>
        </p:spPr>
      </p:pic>
      <p:pic>
        <p:nvPicPr>
          <p:cNvPr id="6" name="Picture 5"/>
          <p:cNvPicPr>
            <a:picLocks noChangeAspect="1"/>
          </p:cNvPicPr>
          <p:nvPr/>
        </p:nvPicPr>
        <p:blipFill>
          <a:blip r:embed="rId3"/>
          <a:stretch>
            <a:fillRect/>
          </a:stretch>
        </p:blipFill>
        <p:spPr>
          <a:xfrm>
            <a:off x="3454401" y="365125"/>
            <a:ext cx="4699000" cy="2286954"/>
          </a:xfrm>
          <a:prstGeom prst="rect">
            <a:avLst/>
          </a:prstGeom>
        </p:spPr>
      </p:pic>
    </p:spTree>
    <p:extLst>
      <p:ext uri="{BB962C8B-B14F-4D97-AF65-F5344CB8AC3E}">
        <p14:creationId xmlns:p14="http://schemas.microsoft.com/office/powerpoint/2010/main" val="28542297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28675"/>
          </a:xfrm>
        </p:spPr>
        <p:txBody>
          <a:bodyPr/>
          <a:lstStyle/>
          <a:p>
            <a:pPr algn="ctr"/>
            <a:r>
              <a:rPr lang="en-US" sz="2800" dirty="0">
                <a:solidFill>
                  <a:prstClr val="black"/>
                </a:solidFill>
                <a:latin typeface="Calibri" panose="020F0502020204030204"/>
              </a:rPr>
              <a:t>Using the Primary Data</a:t>
            </a:r>
            <a:endParaRPr lang="en-US" dirty="0"/>
          </a:p>
        </p:txBody>
      </p:sp>
      <p:sp>
        <p:nvSpPr>
          <p:cNvPr id="3" name="Content Placeholder 2"/>
          <p:cNvSpPr>
            <a:spLocks noGrp="1"/>
          </p:cNvSpPr>
          <p:nvPr>
            <p:ph idx="1"/>
          </p:nvPr>
        </p:nvSpPr>
        <p:spPr>
          <a:xfrm>
            <a:off x="215900" y="1193800"/>
            <a:ext cx="11010900" cy="4767262"/>
          </a:xfrm>
        </p:spPr>
        <p:txBody>
          <a:bodyPr/>
          <a:lstStyle/>
          <a:p>
            <a:pPr marL="0" indent="0">
              <a:buNone/>
            </a:pPr>
            <a:r>
              <a:rPr lang="en-US" dirty="0"/>
              <a:t>Relationship between Age and Brix value (%) in Ratoon crops</a:t>
            </a:r>
          </a:p>
          <a:p>
            <a:pPr marL="0" indent="0">
              <a:buNone/>
            </a:pPr>
            <a:r>
              <a:rPr lang="en-US" dirty="0"/>
              <a:t>Intermediate zone</a:t>
            </a:r>
          </a:p>
          <a:p>
            <a:endParaRPr lang="en-US" dirty="0"/>
          </a:p>
        </p:txBody>
      </p:sp>
      <p:sp>
        <p:nvSpPr>
          <p:cNvPr id="4" name="Slide Number Placeholder 3"/>
          <p:cNvSpPr>
            <a:spLocks noGrp="1"/>
          </p:cNvSpPr>
          <p:nvPr>
            <p:ph type="sldNum" sz="quarter" idx="12"/>
          </p:nvPr>
        </p:nvSpPr>
        <p:spPr/>
        <p:txBody>
          <a:bodyPr/>
          <a:lstStyle/>
          <a:p>
            <a:fld id="{48FC179B-E1DC-44DF-B0E4-66A8D350C2BE}" type="slidenum">
              <a:rPr lang="en-US" smtClean="0"/>
              <a:t>21</a:t>
            </a:fld>
            <a:endParaRPr lang="en-US"/>
          </a:p>
        </p:txBody>
      </p:sp>
      <p:pic>
        <p:nvPicPr>
          <p:cNvPr id="5" name="Picture 4"/>
          <p:cNvPicPr>
            <a:picLocks noChangeAspect="1"/>
          </p:cNvPicPr>
          <p:nvPr/>
        </p:nvPicPr>
        <p:blipFill>
          <a:blip r:embed="rId2"/>
          <a:stretch>
            <a:fillRect/>
          </a:stretch>
        </p:blipFill>
        <p:spPr>
          <a:xfrm>
            <a:off x="1072943" y="2298700"/>
            <a:ext cx="5023057" cy="4057650"/>
          </a:xfrm>
          <a:prstGeom prst="rect">
            <a:avLst/>
          </a:prstGeom>
        </p:spPr>
      </p:pic>
      <p:pic>
        <p:nvPicPr>
          <p:cNvPr id="6" name="Picture 5"/>
          <p:cNvPicPr>
            <a:picLocks noChangeAspect="1"/>
          </p:cNvPicPr>
          <p:nvPr/>
        </p:nvPicPr>
        <p:blipFill>
          <a:blip r:embed="rId3"/>
          <a:stretch>
            <a:fillRect/>
          </a:stretch>
        </p:blipFill>
        <p:spPr>
          <a:xfrm>
            <a:off x="6455674" y="2205038"/>
            <a:ext cx="4898126" cy="4244974"/>
          </a:xfrm>
          <a:prstGeom prst="rect">
            <a:avLst/>
          </a:prstGeom>
        </p:spPr>
      </p:pic>
    </p:spTree>
    <p:extLst>
      <p:ext uri="{BB962C8B-B14F-4D97-AF65-F5344CB8AC3E}">
        <p14:creationId xmlns:p14="http://schemas.microsoft.com/office/powerpoint/2010/main" val="38326131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44525"/>
            <a:ext cx="10515600" cy="1325563"/>
          </a:xfrm>
        </p:spPr>
        <p:txBody>
          <a:bodyPr/>
          <a:lstStyle/>
          <a:p>
            <a:r>
              <a:rPr lang="en-US" sz="2800" b="0" dirty="0">
                <a:solidFill>
                  <a:prstClr val="black"/>
                </a:solidFill>
                <a:latin typeface="Calibri" panose="020F0502020204030204"/>
              </a:rPr>
              <a:t>Relationship between Age with NDVI, NDRE</a:t>
            </a:r>
            <a:endParaRPr lang="en-US" dirty="0"/>
          </a:p>
        </p:txBody>
      </p:sp>
      <p:sp>
        <p:nvSpPr>
          <p:cNvPr id="3" name="Content Placeholder 2"/>
          <p:cNvSpPr>
            <a:spLocks noGrp="1"/>
          </p:cNvSpPr>
          <p:nvPr>
            <p:ph idx="1"/>
          </p:nvPr>
        </p:nvSpPr>
        <p:spPr>
          <a:xfrm>
            <a:off x="431800" y="1803400"/>
            <a:ext cx="10922000" cy="4373563"/>
          </a:xfrm>
        </p:spPr>
        <p:txBody>
          <a:bodyPr/>
          <a:lstStyle/>
          <a:p>
            <a:endParaRPr lang="en-US" dirty="0"/>
          </a:p>
        </p:txBody>
      </p:sp>
      <p:sp>
        <p:nvSpPr>
          <p:cNvPr id="4" name="Slide Number Placeholder 3"/>
          <p:cNvSpPr>
            <a:spLocks noGrp="1"/>
          </p:cNvSpPr>
          <p:nvPr>
            <p:ph type="sldNum" sz="quarter" idx="12"/>
          </p:nvPr>
        </p:nvSpPr>
        <p:spPr/>
        <p:txBody>
          <a:bodyPr/>
          <a:lstStyle/>
          <a:p>
            <a:fld id="{48FC179B-E1DC-44DF-B0E4-66A8D350C2BE}" type="slidenum">
              <a:rPr lang="en-US" smtClean="0"/>
              <a:t>22</a:t>
            </a:fld>
            <a:endParaRPr lang="en-US"/>
          </a:p>
        </p:txBody>
      </p:sp>
      <p:pic>
        <p:nvPicPr>
          <p:cNvPr id="5" name="Content Placeholder 7"/>
          <p:cNvPicPr>
            <a:picLocks noChangeAspect="1"/>
          </p:cNvPicPr>
          <p:nvPr/>
        </p:nvPicPr>
        <p:blipFill>
          <a:blip r:embed="rId2"/>
          <a:stretch>
            <a:fillRect/>
          </a:stretch>
        </p:blipFill>
        <p:spPr>
          <a:xfrm>
            <a:off x="888889" y="1970088"/>
            <a:ext cx="4940411" cy="4259163"/>
          </a:xfrm>
          <a:prstGeom prst="rect">
            <a:avLst/>
          </a:prstGeom>
        </p:spPr>
      </p:pic>
      <p:pic>
        <p:nvPicPr>
          <p:cNvPr id="6" name="Picture 5"/>
          <p:cNvPicPr>
            <a:picLocks noChangeAspect="1"/>
          </p:cNvPicPr>
          <p:nvPr/>
        </p:nvPicPr>
        <p:blipFill>
          <a:blip r:embed="rId3"/>
          <a:stretch>
            <a:fillRect/>
          </a:stretch>
        </p:blipFill>
        <p:spPr>
          <a:xfrm>
            <a:off x="6735193" y="1970087"/>
            <a:ext cx="4828450" cy="4233765"/>
          </a:xfrm>
          <a:prstGeom prst="rect">
            <a:avLst/>
          </a:prstGeom>
        </p:spPr>
      </p:pic>
    </p:spTree>
    <p:extLst>
      <p:ext uri="{BB962C8B-B14F-4D97-AF65-F5344CB8AC3E}">
        <p14:creationId xmlns:p14="http://schemas.microsoft.com/office/powerpoint/2010/main" val="28519213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000" y="983456"/>
            <a:ext cx="10515600" cy="1325563"/>
          </a:xfrm>
        </p:spPr>
        <p:txBody>
          <a:bodyPr/>
          <a:lstStyle/>
          <a:p>
            <a:pPr lvl="0">
              <a:spcBef>
                <a:spcPts val="1000"/>
              </a:spcBef>
            </a:pPr>
            <a:r>
              <a:rPr lang="en-US" sz="2800" b="0" dirty="0">
                <a:solidFill>
                  <a:prstClr val="black"/>
                </a:solidFill>
                <a:latin typeface="Calibri" panose="020F0502020204030204"/>
                <a:ea typeface="+mn-ea"/>
                <a:cs typeface="+mn-cs"/>
              </a:rPr>
              <a:t>Relationship between Brix with NDVI, GNDVI</a:t>
            </a:r>
            <a:br>
              <a:rPr lang="en-US" sz="2800" b="0" dirty="0">
                <a:solidFill>
                  <a:prstClr val="black"/>
                </a:solidFill>
                <a:latin typeface="Calibri" panose="020F0502020204030204"/>
                <a:ea typeface="+mn-ea"/>
                <a:cs typeface="+mn-cs"/>
              </a:rPr>
            </a:br>
            <a:endParaRPr lang="en-US" dirty="0"/>
          </a:p>
        </p:txBody>
      </p:sp>
      <p:sp>
        <p:nvSpPr>
          <p:cNvPr id="4" name="Slide Number Placeholder 3"/>
          <p:cNvSpPr>
            <a:spLocks noGrp="1"/>
          </p:cNvSpPr>
          <p:nvPr>
            <p:ph type="sldNum" sz="quarter" idx="12"/>
          </p:nvPr>
        </p:nvSpPr>
        <p:spPr/>
        <p:txBody>
          <a:bodyPr/>
          <a:lstStyle/>
          <a:p>
            <a:fld id="{48FC179B-E1DC-44DF-B0E4-66A8D350C2BE}" type="slidenum">
              <a:rPr lang="en-US" smtClean="0"/>
              <a:t>23</a:t>
            </a:fld>
            <a:endParaRPr lang="en-US"/>
          </a:p>
        </p:txBody>
      </p:sp>
      <p:pic>
        <p:nvPicPr>
          <p:cNvPr id="5" name="Picture 4"/>
          <p:cNvPicPr>
            <a:picLocks noChangeAspect="1"/>
          </p:cNvPicPr>
          <p:nvPr/>
        </p:nvPicPr>
        <p:blipFill rotWithShape="1">
          <a:blip r:embed="rId2"/>
          <a:srcRect l="1938" t="2119" r="2043" b="2226"/>
          <a:stretch/>
        </p:blipFill>
        <p:spPr>
          <a:xfrm>
            <a:off x="1004961" y="1646238"/>
            <a:ext cx="4881489" cy="4530726"/>
          </a:xfrm>
          <a:prstGeom prst="rect">
            <a:avLst/>
          </a:prstGeom>
        </p:spPr>
      </p:pic>
      <p:pic>
        <p:nvPicPr>
          <p:cNvPr id="6" name="Content Placeholder 5"/>
          <p:cNvPicPr>
            <a:picLocks noGrp="1" noChangeAspect="1"/>
          </p:cNvPicPr>
          <p:nvPr>
            <p:ph idx="1"/>
          </p:nvPr>
        </p:nvPicPr>
        <p:blipFill rotWithShape="1">
          <a:blip r:embed="rId3"/>
          <a:srcRect l="1146" t="699" r="1456" b="1658"/>
          <a:stretch/>
        </p:blipFill>
        <p:spPr>
          <a:xfrm>
            <a:off x="6513228" y="1646236"/>
            <a:ext cx="4840572" cy="4530727"/>
          </a:xfrm>
          <a:prstGeom prst="rect">
            <a:avLst/>
          </a:prstGeom>
        </p:spPr>
      </p:pic>
    </p:spTree>
    <p:extLst>
      <p:ext uri="{BB962C8B-B14F-4D97-AF65-F5344CB8AC3E}">
        <p14:creationId xmlns:p14="http://schemas.microsoft.com/office/powerpoint/2010/main" val="11978889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860425"/>
            <a:ext cx="10515600" cy="1325563"/>
          </a:xfrm>
        </p:spPr>
        <p:txBody>
          <a:bodyPr/>
          <a:lstStyle/>
          <a:p>
            <a:pPr lvl="0">
              <a:spcBef>
                <a:spcPts val="1000"/>
              </a:spcBef>
            </a:pPr>
            <a:r>
              <a:rPr lang="en-US" sz="2800" b="0" dirty="0">
                <a:solidFill>
                  <a:prstClr val="black"/>
                </a:solidFill>
                <a:latin typeface="Calibri" panose="020F0502020204030204"/>
                <a:ea typeface="+mn-ea"/>
                <a:cs typeface="+mn-cs"/>
              </a:rPr>
              <a:t>Relationship between RCS (%) with NDVI, GNDVI and NDRE</a:t>
            </a:r>
            <a:br>
              <a:rPr lang="en-US" sz="2800" b="0" dirty="0">
                <a:solidFill>
                  <a:prstClr val="black"/>
                </a:solidFill>
                <a:latin typeface="Calibri" panose="020F0502020204030204"/>
                <a:ea typeface="+mn-ea"/>
                <a:cs typeface="+mn-cs"/>
              </a:rPr>
            </a:br>
            <a:endParaRPr lang="en-US" dirty="0"/>
          </a:p>
        </p:txBody>
      </p:sp>
      <p:sp>
        <p:nvSpPr>
          <p:cNvPr id="3" name="Content Placeholder 2"/>
          <p:cNvSpPr>
            <a:spLocks noGrp="1"/>
          </p:cNvSpPr>
          <p:nvPr>
            <p:ph idx="1"/>
          </p:nvPr>
        </p:nvSpPr>
        <p:spPr>
          <a:xfrm>
            <a:off x="165100" y="1689100"/>
            <a:ext cx="11861800" cy="4667250"/>
          </a:xfrm>
        </p:spPr>
        <p:txBody>
          <a:bodyPr/>
          <a:lstStyle/>
          <a:p>
            <a:endParaRPr lang="en-US" dirty="0"/>
          </a:p>
        </p:txBody>
      </p:sp>
      <p:sp>
        <p:nvSpPr>
          <p:cNvPr id="4" name="Slide Number Placeholder 3"/>
          <p:cNvSpPr>
            <a:spLocks noGrp="1"/>
          </p:cNvSpPr>
          <p:nvPr>
            <p:ph type="sldNum" sz="quarter" idx="12"/>
          </p:nvPr>
        </p:nvSpPr>
        <p:spPr/>
        <p:txBody>
          <a:bodyPr/>
          <a:lstStyle/>
          <a:p>
            <a:fld id="{48FC179B-E1DC-44DF-B0E4-66A8D350C2BE}" type="slidenum">
              <a:rPr lang="en-US" smtClean="0"/>
              <a:t>24</a:t>
            </a:fld>
            <a:endParaRPr lang="en-US"/>
          </a:p>
        </p:txBody>
      </p:sp>
      <p:pic>
        <p:nvPicPr>
          <p:cNvPr id="5" name="Picture 4"/>
          <p:cNvPicPr>
            <a:picLocks noChangeAspect="1"/>
          </p:cNvPicPr>
          <p:nvPr/>
        </p:nvPicPr>
        <p:blipFill>
          <a:blip r:embed="rId2"/>
          <a:stretch>
            <a:fillRect/>
          </a:stretch>
        </p:blipFill>
        <p:spPr>
          <a:xfrm>
            <a:off x="165100" y="1853936"/>
            <a:ext cx="3790658" cy="4337578"/>
          </a:xfrm>
          <a:prstGeom prst="rect">
            <a:avLst/>
          </a:prstGeom>
        </p:spPr>
      </p:pic>
      <p:pic>
        <p:nvPicPr>
          <p:cNvPr id="6" name="Picture 5"/>
          <p:cNvPicPr>
            <a:picLocks noChangeAspect="1"/>
          </p:cNvPicPr>
          <p:nvPr/>
        </p:nvPicPr>
        <p:blipFill>
          <a:blip r:embed="rId3"/>
          <a:stretch>
            <a:fillRect/>
          </a:stretch>
        </p:blipFill>
        <p:spPr>
          <a:xfrm>
            <a:off x="3809802" y="1716298"/>
            <a:ext cx="4572396" cy="4422105"/>
          </a:xfrm>
          <a:prstGeom prst="rect">
            <a:avLst/>
          </a:prstGeom>
        </p:spPr>
      </p:pic>
      <p:pic>
        <p:nvPicPr>
          <p:cNvPr id="7" name="Picture 6"/>
          <p:cNvPicPr>
            <a:picLocks noChangeAspect="1"/>
          </p:cNvPicPr>
          <p:nvPr/>
        </p:nvPicPr>
        <p:blipFill>
          <a:blip r:embed="rId4"/>
          <a:stretch>
            <a:fillRect/>
          </a:stretch>
        </p:blipFill>
        <p:spPr>
          <a:xfrm>
            <a:off x="7655870" y="1663187"/>
            <a:ext cx="4389500" cy="4434297"/>
          </a:xfrm>
          <a:prstGeom prst="rect">
            <a:avLst/>
          </a:prstGeom>
        </p:spPr>
      </p:pic>
    </p:spTree>
    <p:extLst>
      <p:ext uri="{BB962C8B-B14F-4D97-AF65-F5344CB8AC3E}">
        <p14:creationId xmlns:p14="http://schemas.microsoft.com/office/powerpoint/2010/main" val="36075191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983456"/>
            <a:ext cx="10515600" cy="1325563"/>
          </a:xfrm>
        </p:spPr>
        <p:txBody>
          <a:bodyPr/>
          <a:lstStyle/>
          <a:p>
            <a:r>
              <a:rPr lang="en-US" sz="2500" dirty="0">
                <a:solidFill>
                  <a:prstClr val="black"/>
                </a:solidFill>
                <a:latin typeface="Calibri" panose="020F0502020204030204"/>
              </a:rPr>
              <a:t>From using the Secondary Data set</a:t>
            </a:r>
            <a:br>
              <a:rPr lang="en-US" sz="2500" dirty="0">
                <a:solidFill>
                  <a:prstClr val="black"/>
                </a:solidFill>
                <a:latin typeface="Calibri" panose="020F0502020204030204"/>
              </a:rPr>
            </a:br>
            <a:r>
              <a:rPr lang="en-US" sz="2500" dirty="0">
                <a:solidFill>
                  <a:prstClr val="black"/>
                </a:solidFill>
                <a:latin typeface="Calibri" panose="020F0502020204030204"/>
              </a:rPr>
              <a:t/>
            </a:r>
            <a:br>
              <a:rPr lang="en-US" sz="2500" dirty="0">
                <a:solidFill>
                  <a:prstClr val="black"/>
                </a:solidFill>
                <a:latin typeface="Calibri" panose="020F0502020204030204"/>
              </a:rPr>
            </a:br>
            <a:r>
              <a:rPr lang="en-US" sz="2500" b="0" dirty="0">
                <a:solidFill>
                  <a:prstClr val="black"/>
                </a:solidFill>
                <a:latin typeface="Calibri" panose="020F0502020204030204"/>
              </a:rPr>
              <a:t>Plant crop</a:t>
            </a:r>
            <a:endParaRPr lang="en-US" dirty="0"/>
          </a:p>
        </p:txBody>
      </p:sp>
      <p:sp>
        <p:nvSpPr>
          <p:cNvPr id="4" name="Slide Number Placeholder 3"/>
          <p:cNvSpPr>
            <a:spLocks noGrp="1"/>
          </p:cNvSpPr>
          <p:nvPr>
            <p:ph type="sldNum" sz="quarter" idx="12"/>
          </p:nvPr>
        </p:nvSpPr>
        <p:spPr/>
        <p:txBody>
          <a:bodyPr/>
          <a:lstStyle/>
          <a:p>
            <a:fld id="{48FC179B-E1DC-44DF-B0E4-66A8D350C2BE}" type="slidenum">
              <a:rPr lang="en-US" smtClean="0"/>
              <a:t>25</a:t>
            </a:fld>
            <a:endParaRPr lang="en-US"/>
          </a:p>
        </p:txBody>
      </p:sp>
      <p:pic>
        <p:nvPicPr>
          <p:cNvPr id="5" name="Content Placeholder 5"/>
          <p:cNvPicPr>
            <a:picLocks noChangeAspect="1"/>
          </p:cNvPicPr>
          <p:nvPr/>
        </p:nvPicPr>
        <p:blipFill>
          <a:blip r:embed="rId2"/>
          <a:stretch>
            <a:fillRect/>
          </a:stretch>
        </p:blipFill>
        <p:spPr>
          <a:xfrm>
            <a:off x="1079815" y="2171700"/>
            <a:ext cx="5212128" cy="4184650"/>
          </a:xfrm>
          <a:prstGeom prst="rect">
            <a:avLst/>
          </a:prstGeom>
        </p:spPr>
      </p:pic>
      <p:pic>
        <p:nvPicPr>
          <p:cNvPr id="6" name="Picture 5"/>
          <p:cNvPicPr>
            <a:picLocks noChangeAspect="1"/>
          </p:cNvPicPr>
          <p:nvPr/>
        </p:nvPicPr>
        <p:blipFill>
          <a:blip r:embed="rId3"/>
          <a:stretch>
            <a:fillRect/>
          </a:stretch>
        </p:blipFill>
        <p:spPr>
          <a:xfrm>
            <a:off x="6385755" y="2105025"/>
            <a:ext cx="5303519" cy="4318000"/>
          </a:xfrm>
          <a:prstGeom prst="rect">
            <a:avLst/>
          </a:prstGeom>
        </p:spPr>
      </p:pic>
    </p:spTree>
    <p:extLst>
      <p:ext uri="{BB962C8B-B14F-4D97-AF65-F5344CB8AC3E}">
        <p14:creationId xmlns:p14="http://schemas.microsoft.com/office/powerpoint/2010/main" val="28173092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300" y="1025525"/>
            <a:ext cx="10515600" cy="193675"/>
          </a:xfrm>
        </p:spPr>
        <p:txBody>
          <a:bodyPr>
            <a:normAutofit fontScale="90000"/>
          </a:bodyPr>
          <a:lstStyle/>
          <a:p>
            <a:pPr lvl="0">
              <a:spcBef>
                <a:spcPts val="1000"/>
              </a:spcBef>
            </a:pPr>
            <a:r>
              <a:rPr lang="en-US" sz="2800" b="0" dirty="0">
                <a:solidFill>
                  <a:prstClr val="black"/>
                </a:solidFill>
                <a:latin typeface="Calibri" panose="020F0502020204030204"/>
                <a:ea typeface="+mn-ea"/>
                <a:cs typeface="+mn-cs"/>
              </a:rPr>
              <a:t> </a:t>
            </a:r>
            <a:r>
              <a:rPr lang="en-US" sz="2800" b="0" dirty="0" smtClean="0">
                <a:solidFill>
                  <a:prstClr val="black"/>
                </a:solidFill>
                <a:latin typeface="Calibri" panose="020F0502020204030204"/>
                <a:ea typeface="+mn-ea"/>
                <a:cs typeface="+mn-cs"/>
              </a:rPr>
              <a:t/>
            </a:r>
            <a:br>
              <a:rPr lang="en-US" sz="2800" b="0" dirty="0" smtClean="0">
                <a:solidFill>
                  <a:prstClr val="black"/>
                </a:solidFill>
                <a:latin typeface="Calibri" panose="020F0502020204030204"/>
                <a:ea typeface="+mn-ea"/>
                <a:cs typeface="+mn-cs"/>
              </a:rPr>
            </a:br>
            <a:r>
              <a:rPr lang="en-US" sz="2800" b="0" dirty="0">
                <a:solidFill>
                  <a:prstClr val="black"/>
                </a:solidFill>
                <a:latin typeface="Calibri" panose="020F0502020204030204"/>
                <a:ea typeface="+mn-ea"/>
                <a:cs typeface="+mn-cs"/>
              </a:rPr>
              <a:t/>
            </a:r>
            <a:br>
              <a:rPr lang="en-US" sz="2800" b="0" dirty="0">
                <a:solidFill>
                  <a:prstClr val="black"/>
                </a:solidFill>
                <a:latin typeface="Calibri" panose="020F0502020204030204"/>
                <a:ea typeface="+mn-ea"/>
                <a:cs typeface="+mn-cs"/>
              </a:rPr>
            </a:br>
            <a:r>
              <a:rPr lang="en-US" sz="2800" b="0" dirty="0" smtClean="0">
                <a:solidFill>
                  <a:prstClr val="black"/>
                </a:solidFill>
                <a:latin typeface="Calibri" panose="020F0502020204030204"/>
                <a:ea typeface="+mn-ea"/>
                <a:cs typeface="+mn-cs"/>
              </a:rPr>
              <a:t/>
            </a:r>
            <a:br>
              <a:rPr lang="en-US" sz="2800" b="0" dirty="0" smtClean="0">
                <a:solidFill>
                  <a:prstClr val="black"/>
                </a:solidFill>
                <a:latin typeface="Calibri" panose="020F0502020204030204"/>
                <a:ea typeface="+mn-ea"/>
                <a:cs typeface="+mn-cs"/>
              </a:rPr>
            </a:br>
            <a:r>
              <a:rPr lang="en-US" sz="2800" b="0" dirty="0">
                <a:solidFill>
                  <a:prstClr val="black"/>
                </a:solidFill>
                <a:latin typeface="Calibri" panose="020F0502020204030204"/>
                <a:ea typeface="+mn-ea"/>
                <a:cs typeface="+mn-cs"/>
              </a:rPr>
              <a:t/>
            </a:r>
            <a:br>
              <a:rPr lang="en-US" sz="2800" b="0" dirty="0">
                <a:solidFill>
                  <a:prstClr val="black"/>
                </a:solidFill>
                <a:latin typeface="Calibri" panose="020F0502020204030204"/>
                <a:ea typeface="+mn-ea"/>
                <a:cs typeface="+mn-cs"/>
              </a:rPr>
            </a:br>
            <a:r>
              <a:rPr lang="en-US" sz="2800" b="0" dirty="0" smtClean="0">
                <a:solidFill>
                  <a:prstClr val="black"/>
                </a:solidFill>
                <a:latin typeface="Calibri" panose="020F0502020204030204"/>
                <a:ea typeface="+mn-ea"/>
                <a:cs typeface="+mn-cs"/>
              </a:rPr>
              <a:t>Relationship </a:t>
            </a:r>
            <a:r>
              <a:rPr lang="en-US" sz="2800" b="0" dirty="0">
                <a:solidFill>
                  <a:prstClr val="black"/>
                </a:solidFill>
                <a:latin typeface="Calibri" panose="020F0502020204030204"/>
                <a:ea typeface="+mn-ea"/>
                <a:cs typeface="+mn-cs"/>
              </a:rPr>
              <a:t>between the Age with RCS(%)</a:t>
            </a:r>
            <a:br>
              <a:rPr lang="en-US" sz="2800" b="0" dirty="0">
                <a:solidFill>
                  <a:prstClr val="black"/>
                </a:solidFill>
                <a:latin typeface="Calibri" panose="020F0502020204030204"/>
                <a:ea typeface="+mn-ea"/>
                <a:cs typeface="+mn-cs"/>
              </a:rPr>
            </a:br>
            <a:endParaRPr lang="en-US" dirty="0"/>
          </a:p>
        </p:txBody>
      </p:sp>
      <p:sp>
        <p:nvSpPr>
          <p:cNvPr id="4" name="Slide Number Placeholder 3"/>
          <p:cNvSpPr>
            <a:spLocks noGrp="1"/>
          </p:cNvSpPr>
          <p:nvPr>
            <p:ph type="sldNum" sz="quarter" idx="12"/>
          </p:nvPr>
        </p:nvSpPr>
        <p:spPr/>
        <p:txBody>
          <a:bodyPr/>
          <a:lstStyle/>
          <a:p>
            <a:fld id="{48FC179B-E1DC-44DF-B0E4-66A8D350C2BE}" type="slidenum">
              <a:rPr lang="en-US" smtClean="0"/>
              <a:t>26</a:t>
            </a:fld>
            <a:endParaRPr lang="en-US"/>
          </a:p>
        </p:txBody>
      </p:sp>
      <p:pic>
        <p:nvPicPr>
          <p:cNvPr id="6" name="Picture 5"/>
          <p:cNvPicPr>
            <a:picLocks noChangeAspect="1"/>
          </p:cNvPicPr>
          <p:nvPr/>
        </p:nvPicPr>
        <p:blipFill>
          <a:blip r:embed="rId2"/>
          <a:stretch>
            <a:fillRect/>
          </a:stretch>
        </p:blipFill>
        <p:spPr>
          <a:xfrm>
            <a:off x="617610" y="1793822"/>
            <a:ext cx="5240241" cy="4745090"/>
          </a:xfrm>
          <a:prstGeom prst="rect">
            <a:avLst/>
          </a:prstGeom>
        </p:spPr>
      </p:pic>
      <p:pic>
        <p:nvPicPr>
          <p:cNvPr id="7" name="Picture 6"/>
          <p:cNvPicPr>
            <a:picLocks noChangeAspect="1"/>
          </p:cNvPicPr>
          <p:nvPr/>
        </p:nvPicPr>
        <p:blipFill>
          <a:blip r:embed="rId3"/>
          <a:stretch>
            <a:fillRect/>
          </a:stretch>
        </p:blipFill>
        <p:spPr>
          <a:xfrm>
            <a:off x="6207894" y="1708293"/>
            <a:ext cx="5272906" cy="4916148"/>
          </a:xfrm>
          <a:prstGeom prst="rect">
            <a:avLst/>
          </a:prstGeom>
        </p:spPr>
      </p:pic>
    </p:spTree>
    <p:extLst>
      <p:ext uri="{BB962C8B-B14F-4D97-AF65-F5344CB8AC3E}">
        <p14:creationId xmlns:p14="http://schemas.microsoft.com/office/powerpoint/2010/main" val="1315357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100" y="873125"/>
            <a:ext cx="10515600" cy="1325563"/>
          </a:xfrm>
        </p:spPr>
        <p:txBody>
          <a:bodyPr/>
          <a:lstStyle/>
          <a:p>
            <a:pPr lvl="0">
              <a:spcBef>
                <a:spcPts val="1000"/>
              </a:spcBef>
            </a:pPr>
            <a:r>
              <a:rPr lang="en-US" sz="2800" b="0" dirty="0">
                <a:solidFill>
                  <a:prstClr val="black"/>
                </a:solidFill>
                <a:latin typeface="Calibri" panose="020F0502020204030204"/>
                <a:ea typeface="+mn-ea"/>
                <a:cs typeface="+mn-cs"/>
              </a:rPr>
              <a:t>Relationship between NDVI with RCS (%)</a:t>
            </a:r>
            <a:br>
              <a:rPr lang="en-US" sz="2800" b="0" dirty="0">
                <a:solidFill>
                  <a:prstClr val="black"/>
                </a:solidFill>
                <a:latin typeface="Calibri" panose="020F0502020204030204"/>
                <a:ea typeface="+mn-ea"/>
                <a:cs typeface="+mn-cs"/>
              </a:rPr>
            </a:br>
            <a:endParaRPr lang="en-US" dirty="0"/>
          </a:p>
        </p:txBody>
      </p:sp>
      <p:sp>
        <p:nvSpPr>
          <p:cNvPr id="4" name="Slide Number Placeholder 3"/>
          <p:cNvSpPr>
            <a:spLocks noGrp="1"/>
          </p:cNvSpPr>
          <p:nvPr>
            <p:ph type="sldNum" sz="quarter" idx="12"/>
          </p:nvPr>
        </p:nvSpPr>
        <p:spPr/>
        <p:txBody>
          <a:bodyPr/>
          <a:lstStyle/>
          <a:p>
            <a:fld id="{48FC179B-E1DC-44DF-B0E4-66A8D350C2BE}" type="slidenum">
              <a:rPr lang="en-US" smtClean="0"/>
              <a:t>27</a:t>
            </a:fld>
            <a:endParaRPr lang="en-US"/>
          </a:p>
        </p:txBody>
      </p:sp>
      <p:pic>
        <p:nvPicPr>
          <p:cNvPr id="5" name="Picture 4"/>
          <p:cNvPicPr>
            <a:picLocks noChangeAspect="1"/>
          </p:cNvPicPr>
          <p:nvPr/>
        </p:nvPicPr>
        <p:blipFill>
          <a:blip r:embed="rId2"/>
          <a:stretch>
            <a:fillRect/>
          </a:stretch>
        </p:blipFill>
        <p:spPr>
          <a:xfrm>
            <a:off x="457200" y="1786597"/>
            <a:ext cx="5141742" cy="4569753"/>
          </a:xfrm>
          <a:prstGeom prst="rect">
            <a:avLst/>
          </a:prstGeom>
        </p:spPr>
      </p:pic>
      <p:pic>
        <p:nvPicPr>
          <p:cNvPr id="6" name="Picture 5"/>
          <p:cNvPicPr>
            <a:picLocks noChangeAspect="1"/>
          </p:cNvPicPr>
          <p:nvPr/>
        </p:nvPicPr>
        <p:blipFill>
          <a:blip r:embed="rId3"/>
          <a:stretch>
            <a:fillRect/>
          </a:stretch>
        </p:blipFill>
        <p:spPr>
          <a:xfrm>
            <a:off x="6365345" y="1813535"/>
            <a:ext cx="5140660" cy="4670474"/>
          </a:xfrm>
          <a:prstGeom prst="rect">
            <a:avLst/>
          </a:prstGeom>
        </p:spPr>
      </p:pic>
    </p:spTree>
    <p:extLst>
      <p:ext uri="{BB962C8B-B14F-4D97-AF65-F5344CB8AC3E}">
        <p14:creationId xmlns:p14="http://schemas.microsoft.com/office/powerpoint/2010/main" val="1778015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400" y="983456"/>
            <a:ext cx="10515600" cy="1325563"/>
          </a:xfrm>
        </p:spPr>
        <p:txBody>
          <a:bodyPr/>
          <a:lstStyle/>
          <a:p>
            <a:pPr lvl="0">
              <a:spcBef>
                <a:spcPts val="1000"/>
              </a:spcBef>
            </a:pPr>
            <a:r>
              <a:rPr lang="en-US" sz="2800" b="0" dirty="0">
                <a:solidFill>
                  <a:prstClr val="black"/>
                </a:solidFill>
                <a:latin typeface="Calibri" panose="020F0502020204030204"/>
                <a:ea typeface="+mn-ea"/>
                <a:cs typeface="+mn-cs"/>
              </a:rPr>
              <a:t>Relationship between GNDVI with RCS (%) </a:t>
            </a:r>
            <a:br>
              <a:rPr lang="en-US" sz="2800" b="0" dirty="0">
                <a:solidFill>
                  <a:prstClr val="black"/>
                </a:solidFill>
                <a:latin typeface="Calibri" panose="020F0502020204030204"/>
                <a:ea typeface="+mn-ea"/>
                <a:cs typeface="+mn-cs"/>
              </a:rPr>
            </a:br>
            <a:endParaRPr lang="en-US" dirty="0"/>
          </a:p>
        </p:txBody>
      </p:sp>
      <p:sp>
        <p:nvSpPr>
          <p:cNvPr id="4" name="Slide Number Placeholder 3"/>
          <p:cNvSpPr>
            <a:spLocks noGrp="1"/>
          </p:cNvSpPr>
          <p:nvPr>
            <p:ph type="sldNum" sz="quarter" idx="12"/>
          </p:nvPr>
        </p:nvSpPr>
        <p:spPr/>
        <p:txBody>
          <a:bodyPr/>
          <a:lstStyle/>
          <a:p>
            <a:fld id="{48FC179B-E1DC-44DF-B0E4-66A8D350C2BE}" type="slidenum">
              <a:rPr lang="en-US" smtClean="0"/>
              <a:t>28</a:t>
            </a:fld>
            <a:endParaRPr lang="en-US"/>
          </a:p>
        </p:txBody>
      </p:sp>
      <p:pic>
        <p:nvPicPr>
          <p:cNvPr id="5" name="Picture 4"/>
          <p:cNvPicPr>
            <a:picLocks noChangeAspect="1"/>
          </p:cNvPicPr>
          <p:nvPr/>
        </p:nvPicPr>
        <p:blipFill>
          <a:blip r:embed="rId2"/>
          <a:stretch>
            <a:fillRect/>
          </a:stretch>
        </p:blipFill>
        <p:spPr>
          <a:xfrm>
            <a:off x="499770" y="1818074"/>
            <a:ext cx="4859630" cy="4720838"/>
          </a:xfrm>
          <a:prstGeom prst="rect">
            <a:avLst/>
          </a:prstGeom>
        </p:spPr>
      </p:pic>
      <p:pic>
        <p:nvPicPr>
          <p:cNvPr id="6" name="Picture 5"/>
          <p:cNvPicPr>
            <a:picLocks noChangeAspect="1"/>
          </p:cNvPicPr>
          <p:nvPr/>
        </p:nvPicPr>
        <p:blipFill>
          <a:blip r:embed="rId3"/>
          <a:stretch>
            <a:fillRect/>
          </a:stretch>
        </p:blipFill>
        <p:spPr>
          <a:xfrm>
            <a:off x="6288258" y="1818074"/>
            <a:ext cx="5065542" cy="4720838"/>
          </a:xfrm>
          <a:prstGeom prst="rect">
            <a:avLst/>
          </a:prstGeom>
        </p:spPr>
      </p:pic>
    </p:spTree>
    <p:extLst>
      <p:ext uri="{BB962C8B-B14F-4D97-AF65-F5344CB8AC3E}">
        <p14:creationId xmlns:p14="http://schemas.microsoft.com/office/powerpoint/2010/main" val="22913259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100" y="983456"/>
            <a:ext cx="10515600" cy="1325563"/>
          </a:xfrm>
        </p:spPr>
        <p:txBody>
          <a:bodyPr/>
          <a:lstStyle/>
          <a:p>
            <a:pPr lvl="0">
              <a:spcBef>
                <a:spcPts val="1000"/>
              </a:spcBef>
            </a:pPr>
            <a:r>
              <a:rPr lang="en-US" sz="2800" b="0" dirty="0">
                <a:solidFill>
                  <a:prstClr val="black"/>
                </a:solidFill>
                <a:latin typeface="Calibri" panose="020F0502020204030204"/>
                <a:ea typeface="+mn-ea"/>
                <a:cs typeface="+mn-cs"/>
              </a:rPr>
              <a:t>Relationship between NDRE with RCS (%)</a:t>
            </a:r>
            <a:br>
              <a:rPr lang="en-US" sz="2800" b="0" dirty="0">
                <a:solidFill>
                  <a:prstClr val="black"/>
                </a:solidFill>
                <a:latin typeface="Calibri" panose="020F0502020204030204"/>
                <a:ea typeface="+mn-ea"/>
                <a:cs typeface="+mn-cs"/>
              </a:rPr>
            </a:br>
            <a:endParaRPr lang="en-US" dirty="0"/>
          </a:p>
        </p:txBody>
      </p:sp>
      <p:sp>
        <p:nvSpPr>
          <p:cNvPr id="4" name="Slide Number Placeholder 3"/>
          <p:cNvSpPr>
            <a:spLocks noGrp="1"/>
          </p:cNvSpPr>
          <p:nvPr>
            <p:ph type="sldNum" sz="quarter" idx="12"/>
          </p:nvPr>
        </p:nvSpPr>
        <p:spPr/>
        <p:txBody>
          <a:bodyPr/>
          <a:lstStyle/>
          <a:p>
            <a:fld id="{48FC179B-E1DC-44DF-B0E4-66A8D350C2BE}" type="slidenum">
              <a:rPr lang="en-US" smtClean="0"/>
              <a:t>29</a:t>
            </a:fld>
            <a:endParaRPr lang="en-US"/>
          </a:p>
        </p:txBody>
      </p:sp>
      <p:pic>
        <p:nvPicPr>
          <p:cNvPr id="7" name="Picture 6"/>
          <p:cNvPicPr>
            <a:picLocks noChangeAspect="1"/>
          </p:cNvPicPr>
          <p:nvPr/>
        </p:nvPicPr>
        <p:blipFill>
          <a:blip r:embed="rId2"/>
          <a:stretch>
            <a:fillRect/>
          </a:stretch>
        </p:blipFill>
        <p:spPr>
          <a:xfrm>
            <a:off x="724016" y="1646237"/>
            <a:ext cx="5470653" cy="4710113"/>
          </a:xfrm>
          <a:prstGeom prst="rect">
            <a:avLst/>
          </a:prstGeom>
        </p:spPr>
      </p:pic>
      <p:pic>
        <p:nvPicPr>
          <p:cNvPr id="8" name="Picture 7"/>
          <p:cNvPicPr>
            <a:picLocks noChangeAspect="1"/>
          </p:cNvPicPr>
          <p:nvPr/>
        </p:nvPicPr>
        <p:blipFill>
          <a:blip r:embed="rId3"/>
          <a:stretch>
            <a:fillRect/>
          </a:stretch>
        </p:blipFill>
        <p:spPr>
          <a:xfrm>
            <a:off x="6461486" y="1646237"/>
            <a:ext cx="5326654" cy="4524375"/>
          </a:xfrm>
          <a:prstGeom prst="rect">
            <a:avLst/>
          </a:prstGeom>
        </p:spPr>
      </p:pic>
    </p:spTree>
    <p:extLst>
      <p:ext uri="{BB962C8B-B14F-4D97-AF65-F5344CB8AC3E}">
        <p14:creationId xmlns:p14="http://schemas.microsoft.com/office/powerpoint/2010/main" val="1094769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6AA2D-EB97-F029-43DF-78A997A7827F}"/>
              </a:ext>
            </a:extLst>
          </p:cNvPr>
          <p:cNvSpPr>
            <a:spLocks noGrp="1"/>
          </p:cNvSpPr>
          <p:nvPr>
            <p:ph type="title"/>
          </p:nvPr>
        </p:nvSpPr>
        <p:spPr>
          <a:xfrm>
            <a:off x="1041400" y="211137"/>
            <a:ext cx="10515600" cy="1009651"/>
          </a:xfrm>
        </p:spPr>
        <p:txBody>
          <a:bodyPr>
            <a:normAutofit/>
          </a:bodyPr>
          <a:lstStyle/>
          <a:p>
            <a:pPr algn="ctr"/>
            <a:r>
              <a:rPr lang="en-US" sz="4400" u="sng" dirty="0">
                <a:latin typeface="+mn-lt"/>
              </a:rPr>
              <a:t>Introduction</a:t>
            </a:r>
          </a:p>
        </p:txBody>
      </p:sp>
      <p:sp>
        <p:nvSpPr>
          <p:cNvPr id="3" name="Content Placeholder 2">
            <a:extLst>
              <a:ext uri="{FF2B5EF4-FFF2-40B4-BE49-F238E27FC236}">
                <a16:creationId xmlns:a16="http://schemas.microsoft.com/office/drawing/2014/main" id="{3989914B-F471-723A-5A29-F6E1BE6E81C9}"/>
              </a:ext>
            </a:extLst>
          </p:cNvPr>
          <p:cNvSpPr>
            <a:spLocks noGrp="1"/>
          </p:cNvSpPr>
          <p:nvPr>
            <p:ph idx="1"/>
          </p:nvPr>
        </p:nvSpPr>
        <p:spPr>
          <a:xfrm>
            <a:off x="520700" y="1115219"/>
            <a:ext cx="11379200" cy="5637212"/>
          </a:xfrm>
        </p:spPr>
        <p:txBody>
          <a:bodyPr>
            <a:noAutofit/>
          </a:bodyPr>
          <a:lstStyle/>
          <a:p>
            <a:pPr marL="0" indent="0">
              <a:buNone/>
            </a:pPr>
            <a:r>
              <a:rPr lang="en-US" b="1" dirty="0">
                <a:solidFill>
                  <a:srgbClr val="002060"/>
                </a:solidFill>
              </a:rPr>
              <a:t>Botanical Classification</a:t>
            </a:r>
          </a:p>
          <a:p>
            <a:pPr marL="0" indent="0">
              <a:buNone/>
            </a:pPr>
            <a:endParaRPr lang="en-US" b="1" dirty="0">
              <a:solidFill>
                <a:srgbClr val="002060"/>
              </a:solidFill>
            </a:endParaRPr>
          </a:p>
          <a:p>
            <a:r>
              <a:rPr lang="en-US" b="1" dirty="0"/>
              <a:t>Scientific Name </a:t>
            </a:r>
            <a:r>
              <a:rPr lang="en-US" dirty="0"/>
              <a:t>: </a:t>
            </a:r>
            <a:r>
              <a:rPr lang="en-US" i="1" dirty="0"/>
              <a:t>Saccharum officinarum</a:t>
            </a:r>
          </a:p>
          <a:p>
            <a:r>
              <a:rPr lang="en-US" b="1" dirty="0"/>
              <a:t>Family</a:t>
            </a:r>
            <a:r>
              <a:rPr lang="en-US" dirty="0"/>
              <a:t>: Poaceae</a:t>
            </a:r>
          </a:p>
          <a:p>
            <a:r>
              <a:rPr lang="en-US" b="1" dirty="0"/>
              <a:t>Genus</a:t>
            </a:r>
            <a:r>
              <a:rPr lang="en-US" dirty="0"/>
              <a:t>: </a:t>
            </a:r>
            <a:r>
              <a:rPr lang="en-US" i="1" dirty="0"/>
              <a:t>Saccharum</a:t>
            </a:r>
          </a:p>
          <a:p>
            <a:pPr marL="0" indent="0">
              <a:buNone/>
            </a:pPr>
            <a:endParaRPr lang="en-US" i="1" dirty="0"/>
          </a:p>
          <a:p>
            <a:pPr marL="0" indent="0">
              <a:buNone/>
            </a:pPr>
            <a:r>
              <a:rPr lang="en-US" b="1" dirty="0">
                <a:solidFill>
                  <a:srgbClr val="002060"/>
                </a:solidFill>
              </a:rPr>
              <a:t>Economic Importance</a:t>
            </a:r>
          </a:p>
          <a:p>
            <a:pPr>
              <a:buFontTx/>
              <a:buChar char="-"/>
            </a:pPr>
            <a:r>
              <a:rPr lang="en-US" dirty="0"/>
              <a:t>Sugar </a:t>
            </a:r>
            <a:r>
              <a:rPr lang="en-US" dirty="0" err="1"/>
              <a:t>jaggery</a:t>
            </a:r>
            <a:r>
              <a:rPr lang="en-US" dirty="0"/>
              <a:t> production</a:t>
            </a:r>
          </a:p>
          <a:p>
            <a:pPr>
              <a:buFontTx/>
              <a:buChar char="-"/>
            </a:pPr>
            <a:r>
              <a:rPr lang="en-US" dirty="0"/>
              <a:t>Ethanol production</a:t>
            </a:r>
          </a:p>
          <a:p>
            <a:pPr>
              <a:buFontTx/>
              <a:buChar char="-"/>
            </a:pPr>
            <a:r>
              <a:rPr lang="en-US" dirty="0"/>
              <a:t>Molasses </a:t>
            </a:r>
          </a:p>
          <a:p>
            <a:pPr marL="0" indent="0">
              <a:buNone/>
            </a:pPr>
            <a:r>
              <a:rPr lang="en-US" dirty="0"/>
              <a:t>- </a:t>
            </a:r>
            <a:r>
              <a:rPr lang="en-US" dirty="0" smtClean="0"/>
              <a:t>    Alcoholic </a:t>
            </a:r>
            <a:r>
              <a:rPr lang="en-US" dirty="0"/>
              <a:t>beverages</a:t>
            </a:r>
          </a:p>
        </p:txBody>
      </p:sp>
      <p:sp>
        <p:nvSpPr>
          <p:cNvPr id="4" name="Slide Number Placeholder 3">
            <a:extLst>
              <a:ext uri="{FF2B5EF4-FFF2-40B4-BE49-F238E27FC236}">
                <a16:creationId xmlns:a16="http://schemas.microsoft.com/office/drawing/2014/main" id="{C7CA4BE0-3BD5-3B8C-61F4-12E8D4FDDB15}"/>
              </a:ext>
            </a:extLst>
          </p:cNvPr>
          <p:cNvSpPr>
            <a:spLocks noGrp="1"/>
          </p:cNvSpPr>
          <p:nvPr>
            <p:ph type="sldNum" sz="quarter" idx="12"/>
          </p:nvPr>
        </p:nvSpPr>
        <p:spPr>
          <a:xfrm>
            <a:off x="9338569" y="6492875"/>
            <a:ext cx="2743200" cy="365125"/>
          </a:xfrm>
        </p:spPr>
        <p:txBody>
          <a:bodyPr/>
          <a:lstStyle/>
          <a:p>
            <a:fld id="{48FC179B-E1DC-44DF-B0E4-66A8D350C2BE}" type="slidenum">
              <a:rPr lang="en-US" smtClean="0"/>
              <a:t>3</a:t>
            </a:fld>
            <a:endParaRPr lang="en-US"/>
          </a:p>
        </p:txBody>
      </p:sp>
      <p:sp>
        <p:nvSpPr>
          <p:cNvPr id="5" name="Oval 4"/>
          <p:cNvSpPr/>
          <p:nvPr/>
        </p:nvSpPr>
        <p:spPr>
          <a:xfrm>
            <a:off x="8293100" y="1220788"/>
            <a:ext cx="3352800" cy="2297113"/>
          </a:xfrm>
          <a:prstGeom prst="ellipse">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19429" r="731"/>
          <a:stretch/>
        </p:blipFill>
        <p:spPr>
          <a:xfrm>
            <a:off x="5627032" y="3872467"/>
            <a:ext cx="2259668" cy="1520427"/>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03521" y="4467457"/>
            <a:ext cx="1173879" cy="1628885"/>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74078" y="4547631"/>
            <a:ext cx="1958048" cy="1468536"/>
          </a:xfrm>
          <a:prstGeom prst="rect">
            <a:avLst/>
          </a:prstGeom>
        </p:spPr>
      </p:pic>
      <p:sp>
        <p:nvSpPr>
          <p:cNvPr id="9" name="Down Arrow 8"/>
          <p:cNvSpPr/>
          <p:nvPr/>
        </p:nvSpPr>
        <p:spPr>
          <a:xfrm rot="2511343">
            <a:off x="7799182" y="2900959"/>
            <a:ext cx="429038" cy="977443"/>
          </a:xfrm>
          <a:prstGeom prst="down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rot="739977">
            <a:off x="9293092" y="3623529"/>
            <a:ext cx="429038" cy="977443"/>
          </a:xfrm>
          <a:prstGeom prst="down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rot="21398611">
            <a:off x="10838582" y="3497887"/>
            <a:ext cx="429038" cy="977443"/>
          </a:xfrm>
          <a:prstGeom prst="down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66514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6AA2D-EB97-F029-43DF-78A997A7827F}"/>
              </a:ext>
            </a:extLst>
          </p:cNvPr>
          <p:cNvSpPr>
            <a:spLocks noGrp="1"/>
          </p:cNvSpPr>
          <p:nvPr>
            <p:ph type="title"/>
          </p:nvPr>
        </p:nvSpPr>
        <p:spPr/>
        <p:txBody>
          <a:bodyPr>
            <a:normAutofit/>
          </a:bodyPr>
          <a:lstStyle/>
          <a:p>
            <a:pPr algn="ctr"/>
            <a:r>
              <a:rPr lang="en-US" sz="4400" u="sng" dirty="0">
                <a:latin typeface="+mn-lt"/>
              </a:rPr>
              <a:t>Conclusion and Recommendations</a:t>
            </a:r>
          </a:p>
        </p:txBody>
      </p:sp>
      <p:sp>
        <p:nvSpPr>
          <p:cNvPr id="3" name="Content Placeholder 2">
            <a:extLst>
              <a:ext uri="{FF2B5EF4-FFF2-40B4-BE49-F238E27FC236}">
                <a16:creationId xmlns:a16="http://schemas.microsoft.com/office/drawing/2014/main" id="{3989914B-F471-723A-5A29-F6E1BE6E81C9}"/>
              </a:ext>
            </a:extLst>
          </p:cNvPr>
          <p:cNvSpPr>
            <a:spLocks noGrp="1"/>
          </p:cNvSpPr>
          <p:nvPr>
            <p:ph idx="1"/>
          </p:nvPr>
        </p:nvSpPr>
        <p:spPr/>
        <p:txBody>
          <a:bodyPr/>
          <a:lstStyle/>
          <a:p>
            <a:pPr marL="228600" lvl="0" indent="-228600"/>
            <a:r>
              <a:rPr lang="en-US" dirty="0">
                <a:solidFill>
                  <a:prstClr val="black"/>
                </a:solidFill>
              </a:rPr>
              <a:t>Though the relationship between RCS (%) with the Vegetative Indices show a positive relationship in ratoon crops, plant crops showed both positive and negative relationship </a:t>
            </a:r>
          </a:p>
          <a:p>
            <a:pPr marL="228600" lvl="0" indent="-228600"/>
            <a:r>
              <a:rPr lang="en-US" dirty="0">
                <a:solidFill>
                  <a:prstClr val="black"/>
                </a:solidFill>
              </a:rPr>
              <a:t>So due to that could not be emphasize a proper conclusion</a:t>
            </a:r>
          </a:p>
          <a:p>
            <a:pPr marL="228600" lvl="0" indent="-228600"/>
            <a:r>
              <a:rPr lang="en-US" dirty="0">
                <a:solidFill>
                  <a:prstClr val="black"/>
                </a:solidFill>
              </a:rPr>
              <a:t>So further study is required to confirm the relationships between VIs and sugar recovery</a:t>
            </a:r>
          </a:p>
          <a:p>
            <a:pPr marL="228600" lvl="0" indent="-228600"/>
            <a:r>
              <a:rPr lang="en-US" dirty="0">
                <a:solidFill>
                  <a:prstClr val="black"/>
                </a:solidFill>
              </a:rPr>
              <a:t>This study requires more data to identify the most fitted VI for the estimation of the maturity of sugarcane cultivations</a:t>
            </a:r>
          </a:p>
          <a:p>
            <a:pPr marL="0" indent="0">
              <a:buNone/>
            </a:pPr>
            <a:endParaRPr lang="en-US" dirty="0"/>
          </a:p>
        </p:txBody>
      </p:sp>
      <p:sp>
        <p:nvSpPr>
          <p:cNvPr id="4" name="Slide Number Placeholder 3">
            <a:extLst>
              <a:ext uri="{FF2B5EF4-FFF2-40B4-BE49-F238E27FC236}">
                <a16:creationId xmlns:a16="http://schemas.microsoft.com/office/drawing/2014/main" id="{C7CA4BE0-3BD5-3B8C-61F4-12E8D4FDDB15}"/>
              </a:ext>
            </a:extLst>
          </p:cNvPr>
          <p:cNvSpPr>
            <a:spLocks noGrp="1"/>
          </p:cNvSpPr>
          <p:nvPr>
            <p:ph type="sldNum" sz="quarter" idx="12"/>
          </p:nvPr>
        </p:nvSpPr>
        <p:spPr>
          <a:xfrm>
            <a:off x="9338569" y="6492875"/>
            <a:ext cx="2743200" cy="365125"/>
          </a:xfrm>
        </p:spPr>
        <p:txBody>
          <a:bodyPr/>
          <a:lstStyle/>
          <a:p>
            <a:fld id="{48FC179B-E1DC-44DF-B0E4-66A8D350C2BE}" type="slidenum">
              <a:rPr lang="en-US" smtClean="0"/>
              <a:t>30</a:t>
            </a:fld>
            <a:endParaRPr lang="en-US"/>
          </a:p>
        </p:txBody>
      </p:sp>
    </p:spTree>
    <p:extLst>
      <p:ext uri="{BB962C8B-B14F-4D97-AF65-F5344CB8AC3E}">
        <p14:creationId xmlns:p14="http://schemas.microsoft.com/office/powerpoint/2010/main" val="40033569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6AA2D-EB97-F029-43DF-78A997A7827F}"/>
              </a:ext>
            </a:extLst>
          </p:cNvPr>
          <p:cNvSpPr>
            <a:spLocks noGrp="1"/>
          </p:cNvSpPr>
          <p:nvPr>
            <p:ph type="title"/>
          </p:nvPr>
        </p:nvSpPr>
        <p:spPr/>
        <p:txBody>
          <a:bodyPr>
            <a:normAutofit/>
          </a:bodyPr>
          <a:lstStyle/>
          <a:p>
            <a:pPr algn="ctr"/>
            <a:r>
              <a:rPr lang="en-US" sz="4400" u="sng" dirty="0">
                <a:latin typeface="+mn-lt"/>
              </a:rPr>
              <a:t>References</a:t>
            </a:r>
          </a:p>
        </p:txBody>
      </p:sp>
      <p:sp>
        <p:nvSpPr>
          <p:cNvPr id="3" name="Content Placeholder 2">
            <a:extLst>
              <a:ext uri="{FF2B5EF4-FFF2-40B4-BE49-F238E27FC236}">
                <a16:creationId xmlns:a16="http://schemas.microsoft.com/office/drawing/2014/main" id="{3989914B-F471-723A-5A29-F6E1BE6E81C9}"/>
              </a:ext>
            </a:extLst>
          </p:cNvPr>
          <p:cNvSpPr>
            <a:spLocks noGrp="1"/>
          </p:cNvSpPr>
          <p:nvPr>
            <p:ph idx="1"/>
          </p:nvPr>
        </p:nvSpPr>
        <p:spPr/>
        <p:txBody>
          <a:bodyPr>
            <a:normAutofit lnSpcReduction="10000"/>
          </a:bodyPr>
          <a:lstStyle/>
          <a:p>
            <a:pPr marL="228600" lvl="0" indent="-228600"/>
            <a:r>
              <a:rPr lang="en-US" sz="2400" dirty="0" err="1">
                <a:solidFill>
                  <a:prstClr val="black"/>
                </a:solidFill>
              </a:rPr>
              <a:t>Akbarian</a:t>
            </a:r>
            <a:r>
              <a:rPr lang="en-US" sz="2400" dirty="0">
                <a:solidFill>
                  <a:prstClr val="black"/>
                </a:solidFill>
              </a:rPr>
              <a:t>, S., Xu, C., Wang, W., </a:t>
            </a:r>
            <a:r>
              <a:rPr lang="en-US" sz="2400" dirty="0" err="1">
                <a:solidFill>
                  <a:prstClr val="black"/>
                </a:solidFill>
              </a:rPr>
              <a:t>Ginns</a:t>
            </a:r>
            <a:r>
              <a:rPr lang="en-US" sz="2400" dirty="0">
                <a:solidFill>
                  <a:prstClr val="black"/>
                </a:solidFill>
              </a:rPr>
              <a:t>, S. and Lim, S., 2022. An investigation on the   best-fit models for sugarcane biomass estimation by linear mixed-effect modelling on unmanned aerial vehicle-based multispectral images: A case study of Australia. Information Processing in Agriculture.</a:t>
            </a:r>
          </a:p>
          <a:p>
            <a:pPr marL="228600" lvl="0" indent="-228600"/>
            <a:r>
              <a:rPr lang="en-US" sz="2400" dirty="0" err="1">
                <a:solidFill>
                  <a:prstClr val="black"/>
                </a:solidFill>
              </a:rPr>
              <a:t>Akbarian</a:t>
            </a:r>
            <a:r>
              <a:rPr lang="en-US" sz="2400" dirty="0">
                <a:solidFill>
                  <a:prstClr val="black"/>
                </a:solidFill>
              </a:rPr>
              <a:t>, S., Xu, C.Y. and Lim, S., 2020. Analysis on the effect of spatial and spectral resolution of different remote sensing data in sugarcane crop yield study. ISPRS Annals of the Photogrammetry, Remote Sensing and Spatial Information Sciences, 3, pp.655-661.</a:t>
            </a:r>
          </a:p>
          <a:p>
            <a:pPr marL="228600" lvl="0" indent="-228600"/>
            <a:r>
              <a:rPr lang="en-US" sz="2400" dirty="0">
                <a:solidFill>
                  <a:prstClr val="black"/>
                </a:solidFill>
              </a:rPr>
              <a:t>Barbosa </a:t>
            </a:r>
            <a:r>
              <a:rPr lang="en-US" sz="2400" dirty="0" err="1">
                <a:solidFill>
                  <a:prstClr val="black"/>
                </a:solidFill>
              </a:rPr>
              <a:t>Júnior</a:t>
            </a:r>
            <a:r>
              <a:rPr lang="en-US" sz="2400" dirty="0">
                <a:solidFill>
                  <a:prstClr val="black"/>
                </a:solidFill>
              </a:rPr>
              <a:t>, M.R., Moreira, B.R.D.A., Brito </a:t>
            </a:r>
            <a:r>
              <a:rPr lang="en-US" sz="2400" dirty="0" err="1">
                <a:solidFill>
                  <a:prstClr val="black"/>
                </a:solidFill>
              </a:rPr>
              <a:t>Filho</a:t>
            </a:r>
            <a:r>
              <a:rPr lang="en-US" sz="2400" dirty="0">
                <a:solidFill>
                  <a:prstClr val="black"/>
                </a:solidFill>
              </a:rPr>
              <a:t>, A.L.D., Tedesco, D., </a:t>
            </a:r>
            <a:r>
              <a:rPr lang="en-US" sz="2400" dirty="0" err="1">
                <a:solidFill>
                  <a:prstClr val="black"/>
                </a:solidFill>
              </a:rPr>
              <a:t>Shiratsuchi</a:t>
            </a:r>
            <a:r>
              <a:rPr lang="en-US" sz="2400" dirty="0">
                <a:solidFill>
                  <a:prstClr val="black"/>
                </a:solidFill>
              </a:rPr>
              <a:t>, L.S. and Silva, R.P.D., 2022. UAVs to Monitor and Manage Sugarcane: Integrative Review. Agronomy, 12(3), p.661.</a:t>
            </a:r>
          </a:p>
          <a:p>
            <a:pPr marL="228600" lvl="0" indent="-228600"/>
            <a:r>
              <a:rPr lang="en-US" sz="2400" dirty="0" err="1">
                <a:solidFill>
                  <a:prstClr val="black"/>
                </a:solidFill>
              </a:rPr>
              <a:t>Chohan</a:t>
            </a:r>
            <a:r>
              <a:rPr lang="en-US" sz="2400" dirty="0">
                <a:solidFill>
                  <a:prstClr val="black"/>
                </a:solidFill>
              </a:rPr>
              <a:t>, M., 2019. Impact of climate change on sugarcane crop and remedial measures-a review. Pakistan Sugar Journal, 34(1), pp.15-22</a:t>
            </a:r>
            <a:r>
              <a:rPr lang="en-US" dirty="0">
                <a:solidFill>
                  <a:prstClr val="black"/>
                </a:solidFill>
              </a:rPr>
              <a:t>.</a:t>
            </a:r>
          </a:p>
          <a:p>
            <a:pPr marL="228600" lvl="0" indent="-228600"/>
            <a:endParaRPr lang="en-US" sz="2400" dirty="0">
              <a:solidFill>
                <a:prstClr val="black"/>
              </a:solidFill>
            </a:endParaRPr>
          </a:p>
          <a:p>
            <a:pPr marL="0" indent="0">
              <a:buNone/>
            </a:pPr>
            <a:endParaRPr lang="en-US" dirty="0"/>
          </a:p>
        </p:txBody>
      </p:sp>
      <p:sp>
        <p:nvSpPr>
          <p:cNvPr id="4" name="Slide Number Placeholder 3">
            <a:extLst>
              <a:ext uri="{FF2B5EF4-FFF2-40B4-BE49-F238E27FC236}">
                <a16:creationId xmlns:a16="http://schemas.microsoft.com/office/drawing/2014/main" id="{C7CA4BE0-3BD5-3B8C-61F4-12E8D4FDDB15}"/>
              </a:ext>
            </a:extLst>
          </p:cNvPr>
          <p:cNvSpPr>
            <a:spLocks noGrp="1"/>
          </p:cNvSpPr>
          <p:nvPr>
            <p:ph type="sldNum" sz="quarter" idx="12"/>
          </p:nvPr>
        </p:nvSpPr>
        <p:spPr>
          <a:xfrm>
            <a:off x="9338569" y="6492875"/>
            <a:ext cx="2743200" cy="365125"/>
          </a:xfrm>
        </p:spPr>
        <p:txBody>
          <a:bodyPr/>
          <a:lstStyle/>
          <a:p>
            <a:fld id="{48FC179B-E1DC-44DF-B0E4-66A8D350C2BE}" type="slidenum">
              <a:rPr lang="en-US" smtClean="0"/>
              <a:t>31</a:t>
            </a:fld>
            <a:endParaRPr lang="en-US"/>
          </a:p>
        </p:txBody>
      </p:sp>
    </p:spTree>
    <p:extLst>
      <p:ext uri="{BB962C8B-B14F-4D97-AF65-F5344CB8AC3E}">
        <p14:creationId xmlns:p14="http://schemas.microsoft.com/office/powerpoint/2010/main" val="31500702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DF9E5-0E49-850E-F5C9-8747106A61A6}"/>
              </a:ext>
            </a:extLst>
          </p:cNvPr>
          <p:cNvSpPr>
            <a:spLocks noGrp="1"/>
          </p:cNvSpPr>
          <p:nvPr>
            <p:ph type="title"/>
          </p:nvPr>
        </p:nvSpPr>
        <p:spPr>
          <a:xfrm>
            <a:off x="838200" y="2766218"/>
            <a:ext cx="10515600" cy="1325563"/>
          </a:xfrm>
        </p:spPr>
        <p:txBody>
          <a:bodyPr>
            <a:normAutofit/>
          </a:bodyPr>
          <a:lstStyle/>
          <a:p>
            <a:pPr algn="ctr"/>
            <a:r>
              <a:rPr lang="en-US" sz="5400" b="1" dirty="0">
                <a:latin typeface="+mn-lt"/>
              </a:rPr>
              <a:t>Thank You</a:t>
            </a:r>
          </a:p>
        </p:txBody>
      </p:sp>
      <p:sp>
        <p:nvSpPr>
          <p:cNvPr id="3" name="Slide Number Placeholder 2">
            <a:extLst>
              <a:ext uri="{FF2B5EF4-FFF2-40B4-BE49-F238E27FC236}">
                <a16:creationId xmlns:a16="http://schemas.microsoft.com/office/drawing/2014/main" id="{EECBED9C-61C2-F5E2-374E-E4D467FF994A}"/>
              </a:ext>
            </a:extLst>
          </p:cNvPr>
          <p:cNvSpPr>
            <a:spLocks noGrp="1"/>
          </p:cNvSpPr>
          <p:nvPr>
            <p:ph type="sldNum" sz="quarter" idx="12"/>
          </p:nvPr>
        </p:nvSpPr>
        <p:spPr/>
        <p:txBody>
          <a:bodyPr/>
          <a:lstStyle/>
          <a:p>
            <a:fld id="{48FC179B-E1DC-44DF-B0E4-66A8D350C2BE}" type="slidenum">
              <a:rPr lang="en-US" smtClean="0"/>
              <a:t>32</a:t>
            </a:fld>
            <a:endParaRPr lang="en-US"/>
          </a:p>
        </p:txBody>
      </p:sp>
    </p:spTree>
    <p:extLst>
      <p:ext uri="{BB962C8B-B14F-4D97-AF65-F5344CB8AC3E}">
        <p14:creationId xmlns:p14="http://schemas.microsoft.com/office/powerpoint/2010/main" val="27920748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127124"/>
            <a:ext cx="10515600" cy="5229225"/>
          </a:xfrm>
        </p:spPr>
        <p:txBody>
          <a:bodyPr/>
          <a:lstStyle/>
          <a:p>
            <a:pPr marL="0" indent="0">
              <a:buNone/>
            </a:pPr>
            <a:r>
              <a:rPr lang="en-US" b="1" dirty="0">
                <a:solidFill>
                  <a:srgbClr val="002060"/>
                </a:solidFill>
              </a:rPr>
              <a:t>Maturity signs in </a:t>
            </a:r>
            <a:r>
              <a:rPr lang="en-US" b="1" dirty="0" smtClean="0">
                <a:solidFill>
                  <a:srgbClr val="002060"/>
                </a:solidFill>
              </a:rPr>
              <a:t>sugarcane</a:t>
            </a:r>
          </a:p>
          <a:p>
            <a:pPr marL="0" indent="0">
              <a:buNone/>
            </a:pPr>
            <a:endParaRPr lang="en-US" b="1" dirty="0">
              <a:solidFill>
                <a:srgbClr val="002060"/>
              </a:solidFill>
            </a:endParaRPr>
          </a:p>
          <a:p>
            <a:pPr marL="0" indent="0">
              <a:buNone/>
            </a:pPr>
            <a:endParaRPr lang="en-US" b="1" dirty="0" smtClean="0">
              <a:solidFill>
                <a:srgbClr val="002060"/>
              </a:solidFill>
            </a:endParaRPr>
          </a:p>
          <a:p>
            <a:pPr marL="0" indent="0">
              <a:buNone/>
            </a:pPr>
            <a:endParaRPr lang="en-US" b="1" dirty="0">
              <a:solidFill>
                <a:srgbClr val="002060"/>
              </a:solidFill>
            </a:endParaRPr>
          </a:p>
          <a:p>
            <a:pPr marL="0" indent="0">
              <a:buNone/>
            </a:pPr>
            <a:endParaRPr lang="en-US" b="1" dirty="0" smtClean="0">
              <a:solidFill>
                <a:srgbClr val="002060"/>
              </a:solidFill>
            </a:endParaRPr>
          </a:p>
          <a:p>
            <a:pPr marL="0" indent="0">
              <a:buNone/>
            </a:pPr>
            <a:endParaRPr lang="en-US" b="1" dirty="0">
              <a:solidFill>
                <a:srgbClr val="002060"/>
              </a:solidFill>
            </a:endParaRPr>
          </a:p>
          <a:p>
            <a:pPr marL="0" indent="0">
              <a:buNone/>
            </a:pPr>
            <a:r>
              <a:rPr lang="en-US" b="1" dirty="0">
                <a:solidFill>
                  <a:srgbClr val="002060"/>
                </a:solidFill>
              </a:rPr>
              <a:t>Problems</a:t>
            </a:r>
          </a:p>
          <a:p>
            <a:pPr>
              <a:buFont typeface="Arial" panose="020B0604020202020204" pitchFamily="34" charset="0"/>
              <a:buChar char="•"/>
            </a:pPr>
            <a:r>
              <a:rPr lang="en-US" dirty="0"/>
              <a:t>Time consuming                     </a:t>
            </a:r>
          </a:p>
          <a:p>
            <a:pPr>
              <a:buFont typeface="Arial" panose="020B0604020202020204" pitchFamily="34" charset="0"/>
              <a:buChar char="•"/>
            </a:pPr>
            <a:r>
              <a:rPr lang="en-US" dirty="0"/>
              <a:t>Labor consuming</a:t>
            </a:r>
          </a:p>
          <a:p>
            <a:pPr>
              <a:buFont typeface="Arial" panose="020B0604020202020204" pitchFamily="34" charset="0"/>
              <a:buChar char="•"/>
            </a:pPr>
            <a:r>
              <a:rPr lang="en-US" dirty="0"/>
              <a:t>High cost</a:t>
            </a:r>
          </a:p>
          <a:p>
            <a:pPr marL="0" indent="0">
              <a:buNone/>
            </a:pPr>
            <a:endParaRPr lang="en-US" b="1" dirty="0">
              <a:solidFill>
                <a:srgbClr val="002060"/>
              </a:solidFill>
            </a:endParaRPr>
          </a:p>
          <a:p>
            <a:endParaRPr lang="en-US" dirty="0"/>
          </a:p>
        </p:txBody>
      </p:sp>
      <p:sp>
        <p:nvSpPr>
          <p:cNvPr id="4" name="Slide Number Placeholder 3"/>
          <p:cNvSpPr>
            <a:spLocks noGrp="1"/>
          </p:cNvSpPr>
          <p:nvPr>
            <p:ph type="sldNum" sz="quarter" idx="12"/>
          </p:nvPr>
        </p:nvSpPr>
        <p:spPr/>
        <p:txBody>
          <a:bodyPr/>
          <a:lstStyle/>
          <a:p>
            <a:fld id="{48FC179B-E1DC-44DF-B0E4-66A8D350C2BE}" type="slidenum">
              <a:rPr lang="en-US" smtClean="0"/>
              <a:t>4</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0700" y="1666057"/>
            <a:ext cx="2176042" cy="2512243"/>
          </a:xfrm>
          <a:prstGeom prst="rect">
            <a:avLst/>
          </a:prstGeom>
          <a:ln>
            <a:noFill/>
          </a:ln>
          <a:effectLst>
            <a:softEdge rad="112500"/>
          </a:effectLst>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70000" t="1" b="-2808"/>
          <a:stretch/>
        </p:blipFill>
        <p:spPr>
          <a:xfrm>
            <a:off x="4584700" y="1666057"/>
            <a:ext cx="2806312" cy="2569061"/>
          </a:xfrm>
          <a:prstGeom prst="rect">
            <a:avLst/>
          </a:prstGeom>
          <a:ln>
            <a:noFill/>
          </a:ln>
          <a:effectLst>
            <a:softEdge rad="112500"/>
          </a:effectLst>
        </p:spPr>
      </p:pic>
      <p:grpSp>
        <p:nvGrpSpPr>
          <p:cNvPr id="7" name="Group 6"/>
          <p:cNvGrpSpPr/>
          <p:nvPr/>
        </p:nvGrpSpPr>
        <p:grpSpPr>
          <a:xfrm>
            <a:off x="7907370" y="1666057"/>
            <a:ext cx="3730172" cy="2569061"/>
            <a:chOff x="5320537" y="1709025"/>
            <a:chExt cx="5042965" cy="3369723"/>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42019" y="1709025"/>
              <a:ext cx="2521483" cy="3369723"/>
            </a:xfrm>
            <a:prstGeom prst="rect">
              <a:avLst/>
            </a:prstGeom>
            <a:ln>
              <a:noFill/>
            </a:ln>
            <a:effectLst>
              <a:softEdge rad="112500"/>
            </a:effectLst>
          </p:spPr>
        </p:pic>
        <p:pic>
          <p:nvPicPr>
            <p:cNvPr id="9" name="Picture 8"/>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320537" y="1709025"/>
              <a:ext cx="2521482" cy="3369723"/>
            </a:xfrm>
            <a:prstGeom prst="rect">
              <a:avLst/>
            </a:prstGeom>
            <a:ln>
              <a:noFill/>
            </a:ln>
            <a:effectLst>
              <a:softEdge rad="112500"/>
            </a:effectLst>
          </p:spPr>
        </p:pic>
      </p:grpSp>
    </p:spTree>
    <p:extLst>
      <p:ext uri="{BB962C8B-B14F-4D97-AF65-F5344CB8AC3E}">
        <p14:creationId xmlns:p14="http://schemas.microsoft.com/office/powerpoint/2010/main" val="5298492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2100" y="1419225"/>
            <a:ext cx="10515600" cy="4351338"/>
          </a:xfrm>
        </p:spPr>
        <p:txBody>
          <a:bodyPr/>
          <a:lstStyle/>
          <a:p>
            <a:pPr marL="0" indent="0">
              <a:buNone/>
            </a:pPr>
            <a:r>
              <a:rPr lang="en-US" b="1" dirty="0"/>
              <a:t>Unmanned Aerial Vehicle (UAV)</a:t>
            </a:r>
          </a:p>
          <a:p>
            <a:pPr marL="457200" lvl="1" indent="0">
              <a:buNone/>
            </a:pPr>
            <a:r>
              <a:rPr lang="en-US" b="1" dirty="0"/>
              <a:t>     </a:t>
            </a:r>
          </a:p>
          <a:p>
            <a:pPr marL="457200" lvl="1" indent="0">
              <a:buNone/>
            </a:pPr>
            <a:endParaRPr lang="en-US" b="1" dirty="0"/>
          </a:p>
          <a:p>
            <a:pPr marL="457200" lvl="1" indent="0">
              <a:buNone/>
            </a:pPr>
            <a:r>
              <a:rPr lang="en-US" b="1" dirty="0"/>
              <a:t>Globally used in,</a:t>
            </a:r>
          </a:p>
          <a:p>
            <a:pPr lvl="1"/>
            <a:r>
              <a:rPr lang="en-US" dirty="0"/>
              <a:t>  Yield prediction</a:t>
            </a:r>
          </a:p>
          <a:p>
            <a:pPr lvl="1"/>
            <a:r>
              <a:rPr lang="en-US" dirty="0"/>
              <a:t>  Soil and field monitoring</a:t>
            </a:r>
          </a:p>
          <a:p>
            <a:pPr lvl="1"/>
            <a:r>
              <a:rPr lang="en-US" dirty="0"/>
              <a:t>  Crop monitoring</a:t>
            </a:r>
          </a:p>
          <a:p>
            <a:pPr lvl="1"/>
            <a:r>
              <a:rPr lang="en-US" dirty="0"/>
              <a:t>  Fertilizer application</a:t>
            </a:r>
          </a:p>
          <a:p>
            <a:pPr lvl="1"/>
            <a:r>
              <a:rPr lang="en-US" dirty="0"/>
              <a:t>  Pest monitoring</a:t>
            </a:r>
          </a:p>
          <a:p>
            <a:pPr marL="0" indent="0">
              <a:buNone/>
            </a:pPr>
            <a:endParaRPr lang="en-US" b="1" dirty="0"/>
          </a:p>
          <a:p>
            <a:pPr marL="0" indent="0">
              <a:buNone/>
            </a:pPr>
            <a:endParaRPr lang="en-US" dirty="0"/>
          </a:p>
        </p:txBody>
      </p:sp>
      <p:sp>
        <p:nvSpPr>
          <p:cNvPr id="4" name="Slide Number Placeholder 3"/>
          <p:cNvSpPr>
            <a:spLocks noGrp="1"/>
          </p:cNvSpPr>
          <p:nvPr>
            <p:ph type="sldNum" sz="quarter" idx="12"/>
          </p:nvPr>
        </p:nvSpPr>
        <p:spPr/>
        <p:txBody>
          <a:bodyPr/>
          <a:lstStyle/>
          <a:p>
            <a:fld id="{48FC179B-E1DC-44DF-B0E4-66A8D350C2BE}" type="slidenum">
              <a:rPr lang="en-US" smtClean="0"/>
              <a:t>5</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9900" y="2273300"/>
            <a:ext cx="5458557" cy="3074987"/>
          </a:xfrm>
          <a:prstGeom prst="rect">
            <a:avLst/>
          </a:prstGeom>
        </p:spPr>
      </p:pic>
    </p:spTree>
    <p:extLst>
      <p:ext uri="{BB962C8B-B14F-4D97-AF65-F5344CB8AC3E}">
        <p14:creationId xmlns:p14="http://schemas.microsoft.com/office/powerpoint/2010/main" val="22030468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6AA2D-EB97-F029-43DF-78A997A7827F}"/>
              </a:ext>
            </a:extLst>
          </p:cNvPr>
          <p:cNvSpPr>
            <a:spLocks noGrp="1"/>
          </p:cNvSpPr>
          <p:nvPr>
            <p:ph type="title"/>
          </p:nvPr>
        </p:nvSpPr>
        <p:spPr>
          <a:xfrm>
            <a:off x="908050" y="60662"/>
            <a:ext cx="10515600" cy="971238"/>
          </a:xfrm>
        </p:spPr>
        <p:txBody>
          <a:bodyPr>
            <a:normAutofit fontScale="90000"/>
          </a:bodyPr>
          <a:lstStyle/>
          <a:p>
            <a:pPr marL="0" marR="0" algn="ctr">
              <a:lnSpc>
                <a:spcPct val="150000"/>
              </a:lnSpc>
              <a:spcBef>
                <a:spcPts val="0"/>
              </a:spcBef>
              <a:spcAft>
                <a:spcPts val="800"/>
              </a:spcAft>
            </a:pPr>
            <a:r>
              <a:rPr lang="en-US" u="sng" dirty="0">
                <a:latin typeface="+mn-lt"/>
                <a:ea typeface="Calibri" panose="020F0502020204030204" pitchFamily="34" charset="0"/>
                <a:cs typeface="Iskoola Pota" panose="02010503010101010104" pitchFamily="2" charset="0"/>
              </a:rPr>
              <a:t>Objectives</a:t>
            </a:r>
          </a:p>
        </p:txBody>
      </p:sp>
      <p:sp>
        <p:nvSpPr>
          <p:cNvPr id="4" name="Slide Number Placeholder 3">
            <a:extLst>
              <a:ext uri="{FF2B5EF4-FFF2-40B4-BE49-F238E27FC236}">
                <a16:creationId xmlns:a16="http://schemas.microsoft.com/office/drawing/2014/main" id="{C7CA4BE0-3BD5-3B8C-61F4-12E8D4FDDB15}"/>
              </a:ext>
            </a:extLst>
          </p:cNvPr>
          <p:cNvSpPr>
            <a:spLocks noGrp="1"/>
          </p:cNvSpPr>
          <p:nvPr>
            <p:ph type="sldNum" sz="quarter" idx="12"/>
          </p:nvPr>
        </p:nvSpPr>
        <p:spPr>
          <a:xfrm>
            <a:off x="9338569" y="6492875"/>
            <a:ext cx="2743200" cy="365125"/>
          </a:xfrm>
        </p:spPr>
        <p:txBody>
          <a:bodyPr/>
          <a:lstStyle/>
          <a:p>
            <a:fld id="{48FC179B-E1DC-44DF-B0E4-66A8D350C2BE}" type="slidenum">
              <a:rPr lang="en-US" smtClean="0"/>
              <a:t>6</a:t>
            </a:fld>
            <a:endParaRPr lang="en-US"/>
          </a:p>
        </p:txBody>
      </p:sp>
      <p:sp>
        <p:nvSpPr>
          <p:cNvPr id="5" name="Content Placeholder 4"/>
          <p:cNvSpPr>
            <a:spLocks noGrp="1"/>
          </p:cNvSpPr>
          <p:nvPr>
            <p:ph idx="1"/>
          </p:nvPr>
        </p:nvSpPr>
        <p:spPr>
          <a:xfrm>
            <a:off x="508000" y="1072356"/>
            <a:ext cx="3708400" cy="918368"/>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indent="0" algn="ctr">
              <a:buNone/>
            </a:pPr>
            <a:r>
              <a:rPr lang="en-US" b="1" dirty="0">
                <a:solidFill>
                  <a:schemeClr val="tx1"/>
                </a:solidFill>
              </a:rPr>
              <a:t>Broad Objective</a:t>
            </a:r>
          </a:p>
        </p:txBody>
      </p:sp>
      <p:sp>
        <p:nvSpPr>
          <p:cNvPr id="6" name="Rectangle 5"/>
          <p:cNvSpPr/>
          <p:nvPr/>
        </p:nvSpPr>
        <p:spPr>
          <a:xfrm>
            <a:off x="393700" y="2016488"/>
            <a:ext cx="11506200" cy="1384995"/>
          </a:xfrm>
          <a:prstGeom prst="rect">
            <a:avLst/>
          </a:prstGeom>
        </p:spPr>
        <p:txBody>
          <a:bodyPr wrap="square">
            <a:spAutoFit/>
          </a:bodyPr>
          <a:lstStyle/>
          <a:p>
            <a:pPr marL="457200" indent="-457200">
              <a:buFont typeface="Wingdings" panose="05000000000000000000" pitchFamily="2" charset="2"/>
              <a:buChar char="q"/>
            </a:pPr>
            <a:r>
              <a:rPr lang="en-US" sz="2800" dirty="0"/>
              <a:t>To recognize a method for timely estimation maturity of sugarcane by using DJI Phantom 4 drone-based multispectral images and Vegetative Indices (VIs).</a:t>
            </a:r>
          </a:p>
        </p:txBody>
      </p:sp>
      <p:sp>
        <p:nvSpPr>
          <p:cNvPr id="7" name="Oval 6"/>
          <p:cNvSpPr/>
          <p:nvPr/>
        </p:nvSpPr>
        <p:spPr>
          <a:xfrm>
            <a:off x="508000" y="3401483"/>
            <a:ext cx="4572000" cy="918367"/>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chemeClr val="tx1"/>
                </a:solidFill>
              </a:rPr>
              <a:t>Specific Objectives</a:t>
            </a:r>
          </a:p>
        </p:txBody>
      </p:sp>
      <p:sp>
        <p:nvSpPr>
          <p:cNvPr id="8" name="Rectangle 7"/>
          <p:cNvSpPr/>
          <p:nvPr/>
        </p:nvSpPr>
        <p:spPr>
          <a:xfrm>
            <a:off x="393700" y="4319850"/>
            <a:ext cx="11506200" cy="2246769"/>
          </a:xfrm>
          <a:prstGeom prst="rect">
            <a:avLst/>
          </a:prstGeom>
        </p:spPr>
        <p:txBody>
          <a:bodyPr wrap="square">
            <a:spAutoFit/>
          </a:bodyPr>
          <a:lstStyle/>
          <a:p>
            <a:pPr marL="457200" indent="-457200">
              <a:buFont typeface="Wingdings" panose="05000000000000000000" pitchFamily="2" charset="2"/>
              <a:buChar char="q"/>
            </a:pPr>
            <a:r>
              <a:rPr lang="en-US" sz="2800" dirty="0"/>
              <a:t>To identify the relationships between VIs and sugar recovery with spectral images both plant and ratoon crops.</a:t>
            </a:r>
          </a:p>
          <a:p>
            <a:endParaRPr lang="en-US" sz="2800" dirty="0"/>
          </a:p>
          <a:p>
            <a:pPr marL="457200" indent="-457200">
              <a:buFont typeface="Wingdings" panose="05000000000000000000" pitchFamily="2" charset="2"/>
              <a:buChar char="q"/>
            </a:pPr>
            <a:r>
              <a:rPr lang="en-US" sz="2800" dirty="0"/>
              <a:t>To identify most fitted VI for estimation of the maturity of sugarcane cultivations.</a:t>
            </a:r>
          </a:p>
        </p:txBody>
      </p:sp>
    </p:spTree>
    <p:extLst>
      <p:ext uri="{BB962C8B-B14F-4D97-AF65-F5344CB8AC3E}">
        <p14:creationId xmlns:p14="http://schemas.microsoft.com/office/powerpoint/2010/main" val="10343415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6AA2D-EB97-F029-43DF-78A997A7827F}"/>
              </a:ext>
            </a:extLst>
          </p:cNvPr>
          <p:cNvSpPr>
            <a:spLocks noGrp="1"/>
          </p:cNvSpPr>
          <p:nvPr>
            <p:ph type="title"/>
          </p:nvPr>
        </p:nvSpPr>
        <p:spPr>
          <a:xfrm>
            <a:off x="838200" y="184151"/>
            <a:ext cx="10515600" cy="908050"/>
          </a:xfrm>
        </p:spPr>
        <p:txBody>
          <a:bodyPr>
            <a:normAutofit/>
          </a:bodyPr>
          <a:lstStyle/>
          <a:p>
            <a:pPr algn="ctr"/>
            <a:r>
              <a:rPr lang="en-US" sz="4400" u="sng" dirty="0">
                <a:latin typeface="+mn-lt"/>
              </a:rPr>
              <a:t>Material and Methods</a:t>
            </a:r>
          </a:p>
        </p:txBody>
      </p:sp>
      <p:sp>
        <p:nvSpPr>
          <p:cNvPr id="3" name="Content Placeholder 2">
            <a:extLst>
              <a:ext uri="{FF2B5EF4-FFF2-40B4-BE49-F238E27FC236}">
                <a16:creationId xmlns:a16="http://schemas.microsoft.com/office/drawing/2014/main" id="{3989914B-F471-723A-5A29-F6E1BE6E81C9}"/>
              </a:ext>
            </a:extLst>
          </p:cNvPr>
          <p:cNvSpPr>
            <a:spLocks noGrp="1"/>
          </p:cNvSpPr>
          <p:nvPr>
            <p:ph idx="1"/>
          </p:nvPr>
        </p:nvSpPr>
        <p:spPr>
          <a:xfrm>
            <a:off x="317500" y="1203324"/>
            <a:ext cx="11531600" cy="5121275"/>
          </a:xfrm>
        </p:spPr>
        <p:txBody>
          <a:bodyPr/>
          <a:lstStyle/>
          <a:p>
            <a:pPr marL="514350" indent="-514350">
              <a:buAutoNum type="arabicPeriod"/>
            </a:pPr>
            <a:r>
              <a:rPr lang="en-US" dirty="0"/>
              <a:t>Primary data – Ratoon  (Intermediate zone)</a:t>
            </a:r>
          </a:p>
          <a:p>
            <a:pPr marL="0" indent="0">
              <a:buNone/>
            </a:pPr>
            <a:endParaRPr lang="en-US" dirty="0"/>
          </a:p>
          <a:p>
            <a:pPr marL="0" indent="0">
              <a:buNone/>
            </a:pPr>
            <a:endParaRPr lang="en-US" dirty="0"/>
          </a:p>
          <a:p>
            <a:pPr marL="0" indent="0">
              <a:buNone/>
            </a:pPr>
            <a:r>
              <a:rPr lang="en-US" dirty="0"/>
              <a:t>2. Secondary data obtained from the previously conducted research</a:t>
            </a:r>
          </a:p>
          <a:p>
            <a:pPr marL="0" indent="0">
              <a:buNone/>
            </a:pPr>
            <a:r>
              <a:rPr lang="en-US" dirty="0"/>
              <a:t>     Time period - January to April 2022)</a:t>
            </a:r>
          </a:p>
          <a:p>
            <a:pPr marL="0" indent="0">
              <a:buNone/>
            </a:pPr>
            <a:r>
              <a:rPr lang="en-US" dirty="0"/>
              <a:t>     Plant crop ( Both Intermediate and Dry zone)</a:t>
            </a:r>
          </a:p>
          <a:p>
            <a:endParaRPr lang="en-US" dirty="0"/>
          </a:p>
        </p:txBody>
      </p:sp>
      <p:sp>
        <p:nvSpPr>
          <p:cNvPr id="4" name="Slide Number Placeholder 3">
            <a:extLst>
              <a:ext uri="{FF2B5EF4-FFF2-40B4-BE49-F238E27FC236}">
                <a16:creationId xmlns:a16="http://schemas.microsoft.com/office/drawing/2014/main" id="{C7CA4BE0-3BD5-3B8C-61F4-12E8D4FDDB15}"/>
              </a:ext>
            </a:extLst>
          </p:cNvPr>
          <p:cNvSpPr>
            <a:spLocks noGrp="1"/>
          </p:cNvSpPr>
          <p:nvPr>
            <p:ph type="sldNum" sz="quarter" idx="12"/>
          </p:nvPr>
        </p:nvSpPr>
        <p:spPr>
          <a:xfrm>
            <a:off x="9338569" y="6492875"/>
            <a:ext cx="2743200" cy="365125"/>
          </a:xfrm>
        </p:spPr>
        <p:txBody>
          <a:bodyPr/>
          <a:lstStyle/>
          <a:p>
            <a:fld id="{48FC179B-E1DC-44DF-B0E4-66A8D350C2BE}" type="slidenum">
              <a:rPr lang="en-US" smtClean="0"/>
              <a:t>7</a:t>
            </a:fld>
            <a:endParaRPr lang="en-US"/>
          </a:p>
        </p:txBody>
      </p:sp>
    </p:spTree>
    <p:extLst>
      <p:ext uri="{BB962C8B-B14F-4D97-AF65-F5344CB8AC3E}">
        <p14:creationId xmlns:p14="http://schemas.microsoft.com/office/powerpoint/2010/main" val="17545852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65175"/>
          </a:xfrm>
        </p:spPr>
        <p:txBody>
          <a:bodyPr>
            <a:normAutofit/>
          </a:bodyPr>
          <a:lstStyle/>
          <a:p>
            <a:pPr algn="ctr"/>
            <a:r>
              <a:rPr lang="en-US" sz="3600" u="sng" dirty="0">
                <a:solidFill>
                  <a:prstClr val="black"/>
                </a:solidFill>
                <a:latin typeface="Calibri" panose="020F0502020204030204"/>
              </a:rPr>
              <a:t>Research Methodology</a:t>
            </a:r>
            <a:endParaRPr lang="en-US" sz="3600" u="sng"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555831703"/>
              </p:ext>
            </p:extLst>
          </p:nvPr>
        </p:nvGraphicFramePr>
        <p:xfrm>
          <a:off x="685800" y="1219200"/>
          <a:ext cx="11506200" cy="51371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48FC179B-E1DC-44DF-B0E4-66A8D350C2BE}" type="slidenum">
              <a:rPr lang="en-US" smtClean="0"/>
              <a:t>8</a:t>
            </a:fld>
            <a:endParaRPr lang="en-US"/>
          </a:p>
        </p:txBody>
      </p:sp>
    </p:spTree>
    <p:extLst>
      <p:ext uri="{BB962C8B-B14F-4D97-AF65-F5344CB8AC3E}">
        <p14:creationId xmlns:p14="http://schemas.microsoft.com/office/powerpoint/2010/main" val="9912616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7500" y="1190624"/>
            <a:ext cx="11518900" cy="5006975"/>
          </a:xfrm>
        </p:spPr>
        <p:txBody>
          <a:bodyPr/>
          <a:lstStyle/>
          <a:p>
            <a:pPr marL="0" indent="0">
              <a:buNone/>
            </a:pPr>
            <a:r>
              <a:rPr lang="en-US" b="1" dirty="0"/>
              <a:t>Research Location</a:t>
            </a:r>
          </a:p>
          <a:p>
            <a:pPr>
              <a:buFont typeface="Arial" panose="020B0604020202020204" pitchFamily="34" charset="0"/>
              <a:buChar char="•"/>
            </a:pPr>
            <a:r>
              <a:rPr lang="en-US" dirty="0"/>
              <a:t>Research was conducted at the Lanka Sugar Company</a:t>
            </a:r>
            <a:r>
              <a:rPr lang="en-US" i="1" dirty="0"/>
              <a:t> </a:t>
            </a:r>
            <a:r>
              <a:rPr lang="en-US" dirty="0"/>
              <a:t>Private Limited, Pelwatte </a:t>
            </a:r>
          </a:p>
          <a:p>
            <a:pPr>
              <a:buFont typeface="Arial" panose="020B0604020202020204" pitchFamily="34" charset="0"/>
              <a:buChar char="•"/>
            </a:pPr>
            <a:r>
              <a:rPr lang="en-US" dirty="0"/>
              <a:t>SL 96-128 Clone was selected</a:t>
            </a:r>
          </a:p>
          <a:p>
            <a:pPr>
              <a:buFont typeface="Arial" panose="020B0604020202020204" pitchFamily="34" charset="0"/>
              <a:buChar char="•"/>
            </a:pPr>
            <a:endParaRPr lang="en-US" dirty="0"/>
          </a:p>
        </p:txBody>
      </p:sp>
      <p:sp>
        <p:nvSpPr>
          <p:cNvPr id="4" name="Slide Number Placeholder 3"/>
          <p:cNvSpPr>
            <a:spLocks noGrp="1"/>
          </p:cNvSpPr>
          <p:nvPr>
            <p:ph type="sldNum" sz="quarter" idx="12"/>
          </p:nvPr>
        </p:nvSpPr>
        <p:spPr/>
        <p:txBody>
          <a:bodyPr/>
          <a:lstStyle/>
          <a:p>
            <a:fld id="{48FC179B-E1DC-44DF-B0E4-66A8D350C2BE}" type="slidenum">
              <a:rPr lang="en-US" smtClean="0"/>
              <a:t>9</a:t>
            </a:fld>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76950" y="2292748"/>
            <a:ext cx="1784245" cy="2194320"/>
          </a:xfrm>
          <a:prstGeom prst="rect">
            <a:avLst/>
          </a:prstGeom>
        </p:spPr>
      </p:pic>
      <p:pic>
        <p:nvPicPr>
          <p:cNvPr id="6" name="Picture 5"/>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747015" y="2393751"/>
            <a:ext cx="2606785" cy="18480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Rectangle 6"/>
          <p:cNvSpPr/>
          <p:nvPr/>
        </p:nvSpPr>
        <p:spPr>
          <a:xfrm>
            <a:off x="508000" y="4372837"/>
            <a:ext cx="10744200" cy="954107"/>
          </a:xfrm>
          <a:prstGeom prst="rect">
            <a:avLst/>
          </a:prstGeom>
        </p:spPr>
        <p:txBody>
          <a:bodyPr wrap="square">
            <a:spAutoFit/>
          </a:bodyPr>
          <a:lstStyle/>
          <a:p>
            <a:pPr marL="457200" indent="-457200">
              <a:buFont typeface="Arial" panose="020B0604020202020204" pitchFamily="34" charset="0"/>
              <a:buChar char="•"/>
            </a:pPr>
            <a:r>
              <a:rPr lang="en-US" sz="2800" dirty="0"/>
              <a:t>Image processing was done at the Faculty of Geomatics at Sabaragamuwa University of Sri Lanka</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08800" y="5035085"/>
            <a:ext cx="4445000" cy="124188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3706403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859</TotalTime>
  <Words>808</Words>
  <Application>Microsoft Office PowerPoint</Application>
  <PresentationFormat>Widescreen</PresentationFormat>
  <Paragraphs>203</Paragraphs>
  <Slides>32</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32</vt:i4>
      </vt:variant>
    </vt:vector>
  </HeadingPairs>
  <TitlesOfParts>
    <vt:vector size="42" baseType="lpstr">
      <vt:lpstr>Arial</vt:lpstr>
      <vt:lpstr>Calibri</vt:lpstr>
      <vt:lpstr>Calibri Light</vt:lpstr>
      <vt:lpstr>Cambria Math</vt:lpstr>
      <vt:lpstr>Courier New</vt:lpstr>
      <vt:lpstr>Iskoola Pota</vt:lpstr>
      <vt:lpstr>Latha</vt:lpstr>
      <vt:lpstr>Times New Roman</vt:lpstr>
      <vt:lpstr>Wingdings</vt:lpstr>
      <vt:lpstr>Office Theme</vt:lpstr>
      <vt:lpstr>Maturity Determination of Plant and Ratoon Crops of Sugarcane (Saccharum officinarum) Plantations Based on Unmanned Aerial Vehicle (UAV) Images</vt:lpstr>
      <vt:lpstr>Content for  the presentation</vt:lpstr>
      <vt:lpstr>Introduction</vt:lpstr>
      <vt:lpstr>PowerPoint Presentation</vt:lpstr>
      <vt:lpstr>PowerPoint Presentation</vt:lpstr>
      <vt:lpstr>Objectives</vt:lpstr>
      <vt:lpstr>Material and Methods</vt:lpstr>
      <vt:lpstr>Research Methodology</vt:lpstr>
      <vt:lpstr>PowerPoint Presentation</vt:lpstr>
      <vt:lpstr>Sample and sites selection</vt:lpstr>
      <vt:lpstr>Field Data Collection</vt:lpstr>
      <vt:lpstr>PowerPoint Presentation</vt:lpstr>
      <vt:lpstr>PowerPoint Presentation</vt:lpstr>
      <vt:lpstr>Image processing</vt:lpstr>
      <vt:lpstr>Vegetation index </vt:lpstr>
      <vt:lpstr>Data analysis </vt:lpstr>
      <vt:lpstr>Results and Discussion</vt:lpstr>
      <vt:lpstr>PowerPoint Presentation</vt:lpstr>
      <vt:lpstr>PowerPoint Presentation</vt:lpstr>
      <vt:lpstr>PowerPoint Presentation</vt:lpstr>
      <vt:lpstr>Using the Primary Data</vt:lpstr>
      <vt:lpstr>Relationship between Age with NDVI, NDRE</vt:lpstr>
      <vt:lpstr>Relationship between Brix with NDVI, GNDVI </vt:lpstr>
      <vt:lpstr>Relationship between RCS (%) with NDVI, GNDVI and NDRE </vt:lpstr>
      <vt:lpstr>From using the Secondary Data set  Plant crop</vt:lpstr>
      <vt:lpstr>     Relationship between the Age with RCS(%) </vt:lpstr>
      <vt:lpstr>Relationship between NDVI with RCS (%) </vt:lpstr>
      <vt:lpstr>Relationship between GNDVI with RCS (%)  </vt:lpstr>
      <vt:lpstr>Relationship between NDRE with RCS (%) </vt:lpstr>
      <vt:lpstr>Conclusion and Recommendations</vt:lpstr>
      <vt:lpstr>References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M.D. Anuradha</dc:creator>
  <cp:lastModifiedBy>Yasoda Pc</cp:lastModifiedBy>
  <cp:revision>54</cp:revision>
  <dcterms:created xsi:type="dcterms:W3CDTF">2023-02-09T03:28:20Z</dcterms:created>
  <dcterms:modified xsi:type="dcterms:W3CDTF">2023-03-23T09:27:20Z</dcterms:modified>
</cp:coreProperties>
</file>