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6" r:id="rId5"/>
    <p:sldId id="267" r:id="rId6"/>
    <p:sldId id="260" r:id="rId7"/>
    <p:sldId id="261" r:id="rId8"/>
    <p:sldId id="268" r:id="rId9"/>
    <p:sldId id="269" r:id="rId10"/>
    <p:sldId id="270" r:id="rId11"/>
    <p:sldId id="271" r:id="rId12"/>
    <p:sldId id="262" r:id="rId13"/>
    <p:sldId id="272" r:id="rId14"/>
    <p:sldId id="273" r:id="rId15"/>
    <p:sldId id="274" r:id="rId16"/>
    <p:sldId id="275" r:id="rId17"/>
    <p:sldId id="276" r:id="rId18"/>
    <p:sldId id="263" r:id="rId19"/>
    <p:sldId id="264" r:id="rId20"/>
    <p:sldId id="277" r:id="rId21"/>
    <p:sldId id="265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5742196905639556"/>
          <c:y val="5.8948281243393179E-2"/>
          <c:w val="0.62752853572875866"/>
          <c:h val="0.593633675537393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Sheet2!$I$30</c:f>
              <c:strCache>
                <c:ptCount val="1"/>
                <c:pt idx="0">
                  <c:v>Maternal Antibody transfer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Sheet2!$H$31:$H$34</c:f>
              <c:strCache>
                <c:ptCount val="4"/>
                <c:pt idx="0">
                  <c:v> A         1 day stored </c:v>
                </c:pt>
                <c:pt idx="1">
                  <c:v>B               5 day stored</c:v>
                </c:pt>
                <c:pt idx="2">
                  <c:v>C             10 day stored</c:v>
                </c:pt>
                <c:pt idx="3">
                  <c:v>D             15 day stored</c:v>
                </c:pt>
              </c:strCache>
            </c:strRef>
          </c:cat>
          <c:val>
            <c:numRef>
              <c:f>Sheet2!$I$31:$I$34</c:f>
              <c:numCache>
                <c:formatCode>0%</c:formatCode>
                <c:ptCount val="4"/>
                <c:pt idx="0">
                  <c:v>0.53</c:v>
                </c:pt>
                <c:pt idx="1">
                  <c:v>0.65</c:v>
                </c:pt>
                <c:pt idx="2">
                  <c:v>0.96</c:v>
                </c:pt>
                <c:pt idx="3">
                  <c:v>0.54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495804352"/>
        <c:axId val="-495817408"/>
      </c:barChart>
      <c:catAx>
        <c:axId val="-495804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>
                    <a:solidFill>
                      <a:schemeClr val="tx1"/>
                    </a:solidFill>
                  </a:rPr>
                  <a:t>Pre-incubation storage </a:t>
                </a:r>
                <a:r>
                  <a:rPr lang="en-US" sz="1800" b="1" dirty="0" smtClean="0">
                    <a:solidFill>
                      <a:schemeClr val="tx1"/>
                    </a:solidFill>
                  </a:rPr>
                  <a:t>period (Day)</a:t>
                </a:r>
                <a:endParaRPr lang="en-US" sz="18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495931018501432"/>
              <c:y val="0.895773273660445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95817408"/>
        <c:crosses val="autoZero"/>
        <c:auto val="1"/>
        <c:lblAlgn val="ctr"/>
        <c:lblOffset val="100"/>
        <c:noMultiLvlLbl val="0"/>
      </c:catAx>
      <c:valAx>
        <c:axId val="-49581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 smtClean="0">
                    <a:solidFill>
                      <a:schemeClr val="tx1"/>
                    </a:solidFill>
                  </a:rPr>
                  <a:t>Maternal Ab </a:t>
                </a:r>
                <a:r>
                  <a:rPr lang="en-US" sz="1800" b="1" dirty="0">
                    <a:solidFill>
                      <a:schemeClr val="tx1"/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20091896775695309"/>
              <c:y val="0.286061634894249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958043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7968420150367"/>
          <c:y val="5.6486150719702165E-2"/>
          <c:w val="0.67616654849114077"/>
          <c:h val="0.79339991377899954"/>
        </c:manualLayout>
      </c:layout>
      <c:lineChart>
        <c:grouping val="standard"/>
        <c:varyColors val="0"/>
        <c:ser>
          <c:idx val="0"/>
          <c:order val="0"/>
          <c:tx>
            <c:strRef>
              <c:f>Sheet1!$F$3</c:f>
              <c:strCache>
                <c:ptCount val="1"/>
                <c:pt idx="0">
                  <c:v>Chicks mAb%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3.1864199531375571E-2"/>
                  <c:y val="4.33302324026162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Sheet1!$G$2:$J$2</c:f>
              <c:strCache>
                <c:ptCount val="4"/>
                <c:pt idx="0">
                  <c:v>1 day stored</c:v>
                </c:pt>
                <c:pt idx="1">
                  <c:v>5 day stored</c:v>
                </c:pt>
                <c:pt idx="2">
                  <c:v>10 day stored</c:v>
                </c:pt>
                <c:pt idx="3">
                  <c:v>15 day stored</c:v>
                </c:pt>
              </c:strCache>
            </c:strRef>
          </c:cat>
          <c:val>
            <c:numRef>
              <c:f>Sheet1!$G$3:$J$3</c:f>
              <c:numCache>
                <c:formatCode>0%</c:formatCode>
                <c:ptCount val="4"/>
                <c:pt idx="0">
                  <c:v>0.53</c:v>
                </c:pt>
                <c:pt idx="1">
                  <c:v>0.65</c:v>
                </c:pt>
                <c:pt idx="2">
                  <c:v>0.96</c:v>
                </c:pt>
                <c:pt idx="3">
                  <c:v>0.54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Sheet1!$F$4</c:f>
              <c:strCache>
                <c:ptCount val="1"/>
                <c:pt idx="0">
                  <c:v>Layers Ab%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Sheet1!$G$2:$J$2</c:f>
              <c:strCache>
                <c:ptCount val="4"/>
                <c:pt idx="0">
                  <c:v>1 day stored</c:v>
                </c:pt>
                <c:pt idx="1">
                  <c:v>5 day stored</c:v>
                </c:pt>
                <c:pt idx="2">
                  <c:v>10 day stored</c:v>
                </c:pt>
                <c:pt idx="3">
                  <c:v>15 day stored</c:v>
                </c:pt>
              </c:strCache>
            </c:strRef>
          </c:cat>
          <c:val>
            <c:numRef>
              <c:f>Sheet1!$G$4:$J$4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495812512"/>
        <c:axId val="-495816320"/>
      </c:lineChart>
      <c:catAx>
        <c:axId val="-4958125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baseline="0" dirty="0">
                    <a:solidFill>
                      <a:schemeClr val="tx1"/>
                    </a:solidFill>
                  </a:rPr>
                  <a:t>Storage period (</a:t>
                </a:r>
                <a:r>
                  <a:rPr lang="en-US" sz="1600" b="1" baseline="0" dirty="0" smtClean="0">
                    <a:solidFill>
                      <a:schemeClr val="tx1"/>
                    </a:solidFill>
                  </a:rPr>
                  <a:t>day</a:t>
                </a:r>
                <a:r>
                  <a:rPr lang="en-US" sz="1600" baseline="0" dirty="0" smtClean="0"/>
                  <a:t>)</a:t>
                </a:r>
                <a:endParaRPr lang="en-US" sz="1600" baseline="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95816320"/>
        <c:crosses val="autoZero"/>
        <c:auto val="1"/>
        <c:lblAlgn val="ctr"/>
        <c:lblOffset val="100"/>
        <c:noMultiLvlLbl val="0"/>
      </c:catAx>
      <c:valAx>
        <c:axId val="-495816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baseline="0" dirty="0">
                    <a:solidFill>
                      <a:schemeClr val="tx1"/>
                    </a:solidFill>
                  </a:rPr>
                  <a:t>Antibody (ND)%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9581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1884219039040786"/>
          <c:y val="2.34741784037558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36705258878969"/>
          <c:y val="0.14450404091105312"/>
          <c:w val="0.5406589473893495"/>
          <c:h val="0.6625923187952127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Maternal anti-NDV (titer)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12</c:v>
                </c:pt>
                <c:pt idx="2">
                  <c:v>16</c:v>
                </c:pt>
              </c:numCache>
            </c:numRef>
          </c:xVal>
          <c:yVal>
            <c:numRef>
              <c:f>Sheet1!$C$2:$C$4</c:f>
              <c:numCache>
                <c:formatCode>General</c:formatCode>
                <c:ptCount val="3"/>
                <c:pt idx="0">
                  <c:v>6.5</c:v>
                </c:pt>
                <c:pt idx="1">
                  <c:v>6.6</c:v>
                </c:pt>
                <c:pt idx="2">
                  <c:v>6.34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95814144"/>
        <c:axId val="-495809248"/>
      </c:scatterChart>
      <c:valAx>
        <c:axId val="-495814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pre-incubation</a:t>
                </a:r>
                <a:r>
                  <a:rPr lang="en-US" sz="1400" b="1" baseline="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storage time(Day</a:t>
                </a:r>
                <a:r>
                  <a:rPr lang="en-US" sz="1400" baseline="0" dirty="0"/>
                  <a:t>)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95809248"/>
        <c:crosses val="autoZero"/>
        <c:crossBetween val="midCat"/>
      </c:valAx>
      <c:valAx>
        <c:axId val="-49580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mAb</a:t>
                </a:r>
                <a:r>
                  <a:rPr lang="en-US" sz="1400" b="1" baseline="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(ND) titer (log</a:t>
                </a:r>
                <a:r>
                  <a:rPr lang="en-US" sz="1400" b="1" baseline="-250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b="1" baseline="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2.3859369312412587E-2"/>
              <c:y val="0.234858441408059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958141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298966385516327"/>
          <c:y val="0.44695993881145241"/>
          <c:w val="0.27799212788529409"/>
          <c:h val="0.183123882136069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D3F3D3-B91F-4BB5-9A62-AEC3A0CC78DF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39564FE-B2B9-4E25-9B42-7286AD2568E0}">
      <dgm:prSet phldrT="[Text]"/>
      <dgm:spPr/>
      <dgm:t>
        <a:bodyPr/>
        <a:lstStyle/>
        <a:p>
          <a:r>
            <a:rPr lang="en-US" dirty="0" smtClean="0"/>
            <a:t>Main objective </a:t>
          </a:r>
          <a:endParaRPr lang="en-US" dirty="0"/>
        </a:p>
      </dgm:t>
    </dgm:pt>
    <dgm:pt modelId="{09B2EDAA-F5F9-4E82-AD5A-76985DACCF13}" type="parTrans" cxnId="{E2350202-2F52-4FE5-9D00-7CC921B36742}">
      <dgm:prSet/>
      <dgm:spPr/>
      <dgm:t>
        <a:bodyPr/>
        <a:lstStyle/>
        <a:p>
          <a:endParaRPr lang="en-US"/>
        </a:p>
      </dgm:t>
    </dgm:pt>
    <dgm:pt modelId="{C7132D3E-BF06-4266-96AF-6DF20EC37D08}" type="sibTrans" cxnId="{E2350202-2F52-4FE5-9D00-7CC921B36742}">
      <dgm:prSet/>
      <dgm:spPr/>
      <dgm:t>
        <a:bodyPr/>
        <a:lstStyle/>
        <a:p>
          <a:endParaRPr lang="en-US"/>
        </a:p>
      </dgm:t>
    </dgm:pt>
    <dgm:pt modelId="{C443D440-6FD5-4DEC-A851-4CAF48226329}">
      <dgm:prSet/>
      <dgm:spPr/>
      <dgm:t>
        <a:bodyPr/>
        <a:lstStyle/>
        <a:p>
          <a:r>
            <a:rPr lang="en-US" dirty="0" smtClean="0"/>
            <a:t>Specific objective</a:t>
          </a:r>
          <a:endParaRPr lang="en-US" dirty="0"/>
        </a:p>
      </dgm:t>
    </dgm:pt>
    <dgm:pt modelId="{76294DCB-69EE-4864-8060-FA2225157472}" type="parTrans" cxnId="{086584E9-89C2-413F-82F7-4C9605E9D475}">
      <dgm:prSet/>
      <dgm:spPr/>
      <dgm:t>
        <a:bodyPr/>
        <a:lstStyle/>
        <a:p>
          <a:endParaRPr lang="en-US"/>
        </a:p>
      </dgm:t>
    </dgm:pt>
    <dgm:pt modelId="{02602876-47D5-4D05-B7C0-C0405622AA7F}" type="sibTrans" cxnId="{086584E9-89C2-413F-82F7-4C9605E9D475}">
      <dgm:prSet/>
      <dgm:spPr/>
      <dgm:t>
        <a:bodyPr/>
        <a:lstStyle/>
        <a:p>
          <a:endParaRPr lang="en-US"/>
        </a:p>
      </dgm:t>
    </dgm:pt>
    <dgm:pt modelId="{021E8C46-4296-4382-B7DE-0FBC67C0DF74}">
      <dgm:prSet/>
      <dgm:spPr/>
      <dgm:t>
        <a:bodyPr/>
        <a:lstStyle/>
        <a:p>
          <a:endParaRPr lang="en-US" dirty="0"/>
        </a:p>
      </dgm:t>
    </dgm:pt>
    <dgm:pt modelId="{F396160C-380B-4995-AA82-34B86F2D2E94}" type="parTrans" cxnId="{06063977-2F88-4626-B907-36ECE7B65E7C}">
      <dgm:prSet/>
      <dgm:spPr/>
      <dgm:t>
        <a:bodyPr/>
        <a:lstStyle/>
        <a:p>
          <a:endParaRPr lang="en-US"/>
        </a:p>
      </dgm:t>
    </dgm:pt>
    <dgm:pt modelId="{CCA75B65-1E8B-4291-A608-5E901B8FFF54}" type="sibTrans" cxnId="{06063977-2F88-4626-B907-36ECE7B65E7C}">
      <dgm:prSet/>
      <dgm:spPr/>
      <dgm:t>
        <a:bodyPr/>
        <a:lstStyle/>
        <a:p>
          <a:endParaRPr lang="en-US"/>
        </a:p>
      </dgm:t>
    </dgm:pt>
    <dgm:pt modelId="{1ED4C88D-C1B5-4457-AF91-8BCE2E5E525E}">
      <dgm:prSet/>
      <dgm:spPr/>
      <dgm:t>
        <a:bodyPr/>
        <a:lstStyle/>
        <a:p>
          <a:r>
            <a:rPr lang="en-US" dirty="0" smtClean="0"/>
            <a:t>To determine if pre-incubate storage time period have any effect on the level of maternal antibodies (Anti ND) that pass from layers to chicks.</a:t>
          </a:r>
          <a:endParaRPr lang="en-US" dirty="0"/>
        </a:p>
      </dgm:t>
    </dgm:pt>
    <dgm:pt modelId="{FC4A1AAB-A96F-402D-8AEC-DF9A2751D6BE}" type="parTrans" cxnId="{ADBE87FB-BDA4-4C9B-8C29-A9F36B18408A}">
      <dgm:prSet/>
      <dgm:spPr/>
      <dgm:t>
        <a:bodyPr/>
        <a:lstStyle/>
        <a:p>
          <a:endParaRPr lang="en-US"/>
        </a:p>
      </dgm:t>
    </dgm:pt>
    <dgm:pt modelId="{FCE8B76E-45B1-4FA2-B988-5EFEA6581544}" type="sibTrans" cxnId="{ADBE87FB-BDA4-4C9B-8C29-A9F36B18408A}">
      <dgm:prSet/>
      <dgm:spPr/>
      <dgm:t>
        <a:bodyPr/>
        <a:lstStyle/>
        <a:p>
          <a:endParaRPr lang="en-US"/>
        </a:p>
      </dgm:t>
    </dgm:pt>
    <dgm:pt modelId="{8C3D6841-C5AF-4398-894F-7BE453C095F8}">
      <dgm:prSet/>
      <dgm:spPr/>
      <dgm:t>
        <a:bodyPr/>
        <a:lstStyle/>
        <a:p>
          <a:r>
            <a:rPr lang="en-US" dirty="0" smtClean="0"/>
            <a:t>To </a:t>
          </a:r>
          <a:r>
            <a:rPr lang="en-US" dirty="0"/>
            <a:t>determine the maternal antibody </a:t>
          </a:r>
          <a:r>
            <a:rPr lang="en-US" dirty="0" smtClean="0"/>
            <a:t>transfer percentage against </a:t>
          </a:r>
          <a:r>
            <a:rPr lang="en-US" dirty="0"/>
            <a:t>Newcastle disease in </a:t>
          </a:r>
          <a:r>
            <a:rPr lang="en-US" dirty="0" smtClean="0"/>
            <a:t>Cobb500 </a:t>
          </a:r>
          <a:r>
            <a:rPr lang="en-US" dirty="0"/>
            <a:t>broiler chicks.</a:t>
          </a:r>
        </a:p>
      </dgm:t>
    </dgm:pt>
    <dgm:pt modelId="{2F0D095E-2C2F-44B6-A24B-8A784661CC15}" type="parTrans" cxnId="{3A7EBB61-979F-47C0-9185-EDC8F34499F3}">
      <dgm:prSet/>
      <dgm:spPr/>
      <dgm:t>
        <a:bodyPr/>
        <a:lstStyle/>
        <a:p>
          <a:endParaRPr lang="en-US"/>
        </a:p>
      </dgm:t>
    </dgm:pt>
    <dgm:pt modelId="{F6823D19-F3EE-4A13-92D6-08F2A1914B26}" type="sibTrans" cxnId="{3A7EBB61-979F-47C0-9185-EDC8F34499F3}">
      <dgm:prSet/>
      <dgm:spPr/>
      <dgm:t>
        <a:bodyPr/>
        <a:lstStyle/>
        <a:p>
          <a:endParaRPr lang="en-US"/>
        </a:p>
      </dgm:t>
    </dgm:pt>
    <dgm:pt modelId="{B4ADB1A1-632E-4967-B462-A4C4991AD3B8}" type="pres">
      <dgm:prSet presAssocID="{8FD3F3D3-B91F-4BB5-9A62-AEC3A0CC78D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091213B-06C5-43CC-8A4E-AA0B8C4F2B17}" type="pres">
      <dgm:prSet presAssocID="{739564FE-B2B9-4E25-9B42-7286AD2568E0}" presName="linNode" presStyleCnt="0"/>
      <dgm:spPr/>
    </dgm:pt>
    <dgm:pt modelId="{7641B239-280D-420D-A0DA-B2558F1A51F1}" type="pres">
      <dgm:prSet presAssocID="{739564FE-B2B9-4E25-9B42-7286AD2568E0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C0B5F-CCA4-4F5B-A622-F5C9AC49B153}" type="pres">
      <dgm:prSet presAssocID="{739564FE-B2B9-4E25-9B42-7286AD2568E0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959CAA-32CE-41AA-A9B1-60AFF16C018B}" type="pres">
      <dgm:prSet presAssocID="{C7132D3E-BF06-4266-96AF-6DF20EC37D08}" presName="spacing" presStyleCnt="0"/>
      <dgm:spPr/>
    </dgm:pt>
    <dgm:pt modelId="{0D7C837D-4018-47F0-A8BB-CD5DCEF5536F}" type="pres">
      <dgm:prSet presAssocID="{C443D440-6FD5-4DEC-A851-4CAF48226329}" presName="linNode" presStyleCnt="0"/>
      <dgm:spPr/>
    </dgm:pt>
    <dgm:pt modelId="{B43DA77E-59D8-4905-A482-60078EE1CD3E}" type="pres">
      <dgm:prSet presAssocID="{C443D440-6FD5-4DEC-A851-4CAF48226329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EDC39A-10C5-4F28-A480-F8BE598C7D26}" type="pres">
      <dgm:prSet presAssocID="{C443D440-6FD5-4DEC-A851-4CAF48226329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BE87FB-BDA4-4C9B-8C29-A9F36B18408A}" srcId="{C443D440-6FD5-4DEC-A851-4CAF48226329}" destId="{1ED4C88D-C1B5-4457-AF91-8BCE2E5E525E}" srcOrd="0" destOrd="0" parTransId="{FC4A1AAB-A96F-402D-8AEC-DF9A2751D6BE}" sibTransId="{FCE8B76E-45B1-4FA2-B988-5EFEA6581544}"/>
    <dgm:cxn modelId="{D8FD0428-87F4-4FA7-A2DB-86025111071B}" type="presOf" srcId="{8FD3F3D3-B91F-4BB5-9A62-AEC3A0CC78DF}" destId="{B4ADB1A1-632E-4967-B462-A4C4991AD3B8}" srcOrd="0" destOrd="0" presId="urn:microsoft.com/office/officeart/2005/8/layout/vList6"/>
    <dgm:cxn modelId="{5E504109-D634-46C0-85B6-CF373D02C702}" type="presOf" srcId="{021E8C46-4296-4382-B7DE-0FBC67C0DF74}" destId="{35FC0B5F-CCA4-4F5B-A622-F5C9AC49B153}" srcOrd="0" destOrd="0" presId="urn:microsoft.com/office/officeart/2005/8/layout/vList6"/>
    <dgm:cxn modelId="{086584E9-89C2-413F-82F7-4C9605E9D475}" srcId="{8FD3F3D3-B91F-4BB5-9A62-AEC3A0CC78DF}" destId="{C443D440-6FD5-4DEC-A851-4CAF48226329}" srcOrd="1" destOrd="0" parTransId="{76294DCB-69EE-4864-8060-FA2225157472}" sibTransId="{02602876-47D5-4D05-B7C0-C0405622AA7F}"/>
    <dgm:cxn modelId="{AC0D86E1-2EFD-4BF4-85C2-277D87E51947}" type="presOf" srcId="{1ED4C88D-C1B5-4457-AF91-8BCE2E5E525E}" destId="{55EDC39A-10C5-4F28-A480-F8BE598C7D26}" srcOrd="0" destOrd="0" presId="urn:microsoft.com/office/officeart/2005/8/layout/vList6"/>
    <dgm:cxn modelId="{4ED0DA44-6723-4009-8701-D07AA2313AAD}" type="presOf" srcId="{739564FE-B2B9-4E25-9B42-7286AD2568E0}" destId="{7641B239-280D-420D-A0DA-B2558F1A51F1}" srcOrd="0" destOrd="0" presId="urn:microsoft.com/office/officeart/2005/8/layout/vList6"/>
    <dgm:cxn modelId="{3A7EBB61-979F-47C0-9185-EDC8F34499F3}" srcId="{739564FE-B2B9-4E25-9B42-7286AD2568E0}" destId="{8C3D6841-C5AF-4398-894F-7BE453C095F8}" srcOrd="1" destOrd="0" parTransId="{2F0D095E-2C2F-44B6-A24B-8A784661CC15}" sibTransId="{F6823D19-F3EE-4A13-92D6-08F2A1914B26}"/>
    <dgm:cxn modelId="{06063977-2F88-4626-B907-36ECE7B65E7C}" srcId="{739564FE-B2B9-4E25-9B42-7286AD2568E0}" destId="{021E8C46-4296-4382-B7DE-0FBC67C0DF74}" srcOrd="0" destOrd="0" parTransId="{F396160C-380B-4995-AA82-34B86F2D2E94}" sibTransId="{CCA75B65-1E8B-4291-A608-5E901B8FFF54}"/>
    <dgm:cxn modelId="{E2350202-2F52-4FE5-9D00-7CC921B36742}" srcId="{8FD3F3D3-B91F-4BB5-9A62-AEC3A0CC78DF}" destId="{739564FE-B2B9-4E25-9B42-7286AD2568E0}" srcOrd="0" destOrd="0" parTransId="{09B2EDAA-F5F9-4E82-AD5A-76985DACCF13}" sibTransId="{C7132D3E-BF06-4266-96AF-6DF20EC37D08}"/>
    <dgm:cxn modelId="{3B2D3D40-79DC-4CE1-9212-D7977F679275}" type="presOf" srcId="{8C3D6841-C5AF-4398-894F-7BE453C095F8}" destId="{35FC0B5F-CCA4-4F5B-A622-F5C9AC49B153}" srcOrd="0" destOrd="1" presId="urn:microsoft.com/office/officeart/2005/8/layout/vList6"/>
    <dgm:cxn modelId="{1E7A2A31-16B3-48E5-8F8B-2D4AB86A55ED}" type="presOf" srcId="{C443D440-6FD5-4DEC-A851-4CAF48226329}" destId="{B43DA77E-59D8-4905-A482-60078EE1CD3E}" srcOrd="0" destOrd="0" presId="urn:microsoft.com/office/officeart/2005/8/layout/vList6"/>
    <dgm:cxn modelId="{BB894D90-4CA5-4AE3-8E10-75FF9DCB1DC2}" type="presParOf" srcId="{B4ADB1A1-632E-4967-B462-A4C4991AD3B8}" destId="{7091213B-06C5-43CC-8A4E-AA0B8C4F2B17}" srcOrd="0" destOrd="0" presId="urn:microsoft.com/office/officeart/2005/8/layout/vList6"/>
    <dgm:cxn modelId="{53A78981-A47A-4708-B4CA-93DBB504FD73}" type="presParOf" srcId="{7091213B-06C5-43CC-8A4E-AA0B8C4F2B17}" destId="{7641B239-280D-420D-A0DA-B2558F1A51F1}" srcOrd="0" destOrd="0" presId="urn:microsoft.com/office/officeart/2005/8/layout/vList6"/>
    <dgm:cxn modelId="{85292D94-7761-4CAE-9AB6-57F300713B07}" type="presParOf" srcId="{7091213B-06C5-43CC-8A4E-AA0B8C4F2B17}" destId="{35FC0B5F-CCA4-4F5B-A622-F5C9AC49B153}" srcOrd="1" destOrd="0" presId="urn:microsoft.com/office/officeart/2005/8/layout/vList6"/>
    <dgm:cxn modelId="{3DDBAFF9-FB9E-4363-99C1-0B3A8103713F}" type="presParOf" srcId="{B4ADB1A1-632E-4967-B462-A4C4991AD3B8}" destId="{45959CAA-32CE-41AA-A9B1-60AFF16C018B}" srcOrd="1" destOrd="0" presId="urn:microsoft.com/office/officeart/2005/8/layout/vList6"/>
    <dgm:cxn modelId="{5FB28AD8-5D03-4921-B074-7964227BE1FE}" type="presParOf" srcId="{B4ADB1A1-632E-4967-B462-A4C4991AD3B8}" destId="{0D7C837D-4018-47F0-A8BB-CD5DCEF5536F}" srcOrd="2" destOrd="0" presId="urn:microsoft.com/office/officeart/2005/8/layout/vList6"/>
    <dgm:cxn modelId="{DC1BBC8D-8778-40B7-B6E2-1C59D97BFEF7}" type="presParOf" srcId="{0D7C837D-4018-47F0-A8BB-CD5DCEF5536F}" destId="{B43DA77E-59D8-4905-A482-60078EE1CD3E}" srcOrd="0" destOrd="0" presId="urn:microsoft.com/office/officeart/2005/8/layout/vList6"/>
    <dgm:cxn modelId="{92044573-30E6-49C9-B816-DE4F59D75054}" type="presParOf" srcId="{0D7C837D-4018-47F0-A8BB-CD5DCEF5536F}" destId="{55EDC39A-10C5-4F28-A480-F8BE598C7D2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1C901B-5BC8-44BB-8097-FAEFAF49B3D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A83E59C-DAA4-4E93-A0C1-22AE7EF133FC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180 Layers</a:t>
          </a:r>
          <a:endParaRPr lang="en-US" b="1" dirty="0">
            <a:solidFill>
              <a:schemeClr val="tx1"/>
            </a:solidFill>
          </a:endParaRPr>
        </a:p>
      </dgm:t>
    </dgm:pt>
    <dgm:pt modelId="{96D23E51-B70D-4B29-96C2-3069F4E163E4}" type="parTrans" cxnId="{3BFEA01B-B945-4645-BB06-14BEE048E99C}">
      <dgm:prSet/>
      <dgm:spPr/>
      <dgm:t>
        <a:bodyPr/>
        <a:lstStyle/>
        <a:p>
          <a:endParaRPr lang="en-US"/>
        </a:p>
      </dgm:t>
    </dgm:pt>
    <dgm:pt modelId="{B67C3CD0-77B6-4955-81B6-1E493F6352EF}" type="sibTrans" cxnId="{3BFEA01B-B945-4645-BB06-14BEE048E99C}">
      <dgm:prSet/>
      <dgm:spPr/>
      <dgm:t>
        <a:bodyPr/>
        <a:lstStyle/>
        <a:p>
          <a:endParaRPr lang="en-US"/>
        </a:p>
      </dgm:t>
    </dgm:pt>
    <dgm:pt modelId="{92AA817A-247D-47AC-97F6-44B98DB5BB92}" type="pres">
      <dgm:prSet presAssocID="{7C1C901B-5BC8-44BB-8097-FAEFAF49B3D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F4E0AE-0B38-4AF2-AE0B-A8B34C19B534}" type="pres">
      <dgm:prSet presAssocID="{3A83E59C-DAA4-4E93-A0C1-22AE7EF133FC}" presName="root1" presStyleCnt="0"/>
      <dgm:spPr/>
    </dgm:pt>
    <dgm:pt modelId="{5C89CBFB-201A-409F-822A-71D4C8D154B0}" type="pres">
      <dgm:prSet presAssocID="{3A83E59C-DAA4-4E93-A0C1-22AE7EF133FC}" presName="LevelOneTextNode" presStyleLbl="node0" presStyleIdx="0" presStyleCnt="1" custScaleY="100000" custLinFactNeighborX="-68733" custLinFactNeighborY="17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D590B1-9CC2-4227-A83A-09621405D4DA}" type="pres">
      <dgm:prSet presAssocID="{3A83E59C-DAA4-4E93-A0C1-22AE7EF133FC}" presName="level2hierChild" presStyleCnt="0"/>
      <dgm:spPr/>
    </dgm:pt>
  </dgm:ptLst>
  <dgm:cxnLst>
    <dgm:cxn modelId="{3BFEA01B-B945-4645-BB06-14BEE048E99C}" srcId="{7C1C901B-5BC8-44BB-8097-FAEFAF49B3DE}" destId="{3A83E59C-DAA4-4E93-A0C1-22AE7EF133FC}" srcOrd="0" destOrd="0" parTransId="{96D23E51-B70D-4B29-96C2-3069F4E163E4}" sibTransId="{B67C3CD0-77B6-4955-81B6-1E493F6352EF}"/>
    <dgm:cxn modelId="{22343AB3-3863-4DF1-99FB-9E6F08E65A09}" type="presOf" srcId="{3A83E59C-DAA4-4E93-A0C1-22AE7EF133FC}" destId="{5C89CBFB-201A-409F-822A-71D4C8D154B0}" srcOrd="0" destOrd="0" presId="urn:microsoft.com/office/officeart/2008/layout/HorizontalMultiLevelHierarchy"/>
    <dgm:cxn modelId="{C4CCF422-0D0A-4172-8566-AE3E0D9BCEAE}" type="presOf" srcId="{7C1C901B-5BC8-44BB-8097-FAEFAF49B3DE}" destId="{92AA817A-247D-47AC-97F6-44B98DB5BB92}" srcOrd="0" destOrd="0" presId="urn:microsoft.com/office/officeart/2008/layout/HorizontalMultiLevelHierarchy"/>
    <dgm:cxn modelId="{C77561A8-220E-4654-86BF-ABEE7D9FB43E}" type="presParOf" srcId="{92AA817A-247D-47AC-97F6-44B98DB5BB92}" destId="{32F4E0AE-0B38-4AF2-AE0B-A8B34C19B534}" srcOrd="0" destOrd="0" presId="urn:microsoft.com/office/officeart/2008/layout/HorizontalMultiLevelHierarchy"/>
    <dgm:cxn modelId="{D02C48DE-ECF0-4C1B-B1E0-E8431FBC8288}" type="presParOf" srcId="{32F4E0AE-0B38-4AF2-AE0B-A8B34C19B534}" destId="{5C89CBFB-201A-409F-822A-71D4C8D154B0}" srcOrd="0" destOrd="0" presId="urn:microsoft.com/office/officeart/2008/layout/HorizontalMultiLevelHierarchy"/>
    <dgm:cxn modelId="{DC0DB95F-2962-4A21-BA16-55E4F8BD2CB6}" type="presParOf" srcId="{32F4E0AE-0B38-4AF2-AE0B-A8B34C19B534}" destId="{56D590B1-9CC2-4227-A83A-09621405D4D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4DE4FA-0BA1-4ECE-97AC-3F43E89B6146}" type="doc">
      <dgm:prSet loTypeId="urn:microsoft.com/office/officeart/2005/8/layout/process2" loCatId="process" qsTypeId="urn:microsoft.com/office/officeart/2005/8/quickstyle/simple5" qsCatId="simple" csTypeId="urn:microsoft.com/office/officeart/2005/8/colors/accent2_4" csCatId="accent2" phldr="1"/>
      <dgm:spPr/>
    </dgm:pt>
    <dgm:pt modelId="{A463E8D3-F0F4-46DC-A169-993BDD524E7E}">
      <dgm:prSet phldrT="[Text]"/>
      <dgm:spPr/>
      <dgm:t>
        <a:bodyPr/>
        <a:lstStyle/>
        <a:p>
          <a:r>
            <a:rPr lang="en-US" dirty="0" smtClean="0"/>
            <a:t>30 layers</a:t>
          </a:r>
          <a:endParaRPr lang="en-US" dirty="0"/>
        </a:p>
      </dgm:t>
    </dgm:pt>
    <dgm:pt modelId="{5D41D3E8-DAC9-4D53-80BC-A88612C28272}" type="parTrans" cxnId="{7C694E83-7A97-47B7-A1FA-21D241050F7D}">
      <dgm:prSet/>
      <dgm:spPr/>
      <dgm:t>
        <a:bodyPr/>
        <a:lstStyle/>
        <a:p>
          <a:endParaRPr lang="en-US"/>
        </a:p>
      </dgm:t>
    </dgm:pt>
    <dgm:pt modelId="{ABDE16BF-11C5-4D59-BE71-DEE1C1108E1D}" type="sibTrans" cxnId="{7C694E83-7A97-47B7-A1FA-21D241050F7D}">
      <dgm:prSet/>
      <dgm:spPr/>
      <dgm:t>
        <a:bodyPr/>
        <a:lstStyle/>
        <a:p>
          <a:endParaRPr lang="en-US"/>
        </a:p>
      </dgm:t>
    </dgm:pt>
    <dgm:pt modelId="{005C153B-785B-4D02-B9C1-9816569BBA35}">
      <dgm:prSet phldrT="[Text]"/>
      <dgm:spPr/>
      <dgm:t>
        <a:bodyPr/>
        <a:lstStyle/>
        <a:p>
          <a:r>
            <a:rPr lang="en-US" dirty="0" smtClean="0"/>
            <a:t>Get blood </a:t>
          </a:r>
          <a:endParaRPr lang="en-US" dirty="0"/>
        </a:p>
      </dgm:t>
    </dgm:pt>
    <dgm:pt modelId="{59E37F13-7A68-43DF-A9D5-F58534EDB104}" type="parTrans" cxnId="{4CBCE2F0-AA0A-4A26-82DF-CE19E183CC7E}">
      <dgm:prSet/>
      <dgm:spPr/>
      <dgm:t>
        <a:bodyPr/>
        <a:lstStyle/>
        <a:p>
          <a:endParaRPr lang="en-US"/>
        </a:p>
      </dgm:t>
    </dgm:pt>
    <dgm:pt modelId="{5BFEABF9-A528-4D18-812B-7D60473E0D0F}" type="sibTrans" cxnId="{4CBCE2F0-AA0A-4A26-82DF-CE19E183CC7E}">
      <dgm:prSet/>
      <dgm:spPr/>
      <dgm:t>
        <a:bodyPr/>
        <a:lstStyle/>
        <a:p>
          <a:endParaRPr lang="en-US"/>
        </a:p>
      </dgm:t>
    </dgm:pt>
    <dgm:pt modelId="{DAED0EE5-1648-4A13-AF7B-25F52763CE03}">
      <dgm:prSet phldrT="[Text]"/>
      <dgm:spPr/>
      <dgm:t>
        <a:bodyPr/>
        <a:lstStyle/>
        <a:p>
          <a:r>
            <a:rPr lang="en-US" b="1" smtClean="0"/>
            <a:t>Bio check ELISA test</a:t>
          </a:r>
          <a:endParaRPr lang="en-US" b="1" dirty="0"/>
        </a:p>
      </dgm:t>
    </dgm:pt>
    <dgm:pt modelId="{29EFB860-1400-4899-8E3F-BED198FED54A}" type="parTrans" cxnId="{D0C33DE6-8C73-41F1-8E8F-1A88A42B5AA7}">
      <dgm:prSet/>
      <dgm:spPr/>
      <dgm:t>
        <a:bodyPr/>
        <a:lstStyle/>
        <a:p>
          <a:endParaRPr lang="en-US"/>
        </a:p>
      </dgm:t>
    </dgm:pt>
    <dgm:pt modelId="{A2070B05-FF8F-4233-AEC0-102C424AD57D}" type="sibTrans" cxnId="{D0C33DE6-8C73-41F1-8E8F-1A88A42B5AA7}">
      <dgm:prSet/>
      <dgm:spPr/>
      <dgm:t>
        <a:bodyPr/>
        <a:lstStyle/>
        <a:p>
          <a:endParaRPr lang="en-US"/>
        </a:p>
      </dgm:t>
    </dgm:pt>
    <dgm:pt modelId="{0DD88C1B-C870-494C-B315-44755199C603}" type="pres">
      <dgm:prSet presAssocID="{054DE4FA-0BA1-4ECE-97AC-3F43E89B6146}" presName="linearFlow" presStyleCnt="0">
        <dgm:presLayoutVars>
          <dgm:resizeHandles val="exact"/>
        </dgm:presLayoutVars>
      </dgm:prSet>
      <dgm:spPr/>
    </dgm:pt>
    <dgm:pt modelId="{C6375E22-654F-405D-BC64-2F263047B0E2}" type="pres">
      <dgm:prSet presAssocID="{A463E8D3-F0F4-46DC-A169-993BDD524E7E}" presName="node" presStyleLbl="node1" presStyleIdx="0" presStyleCnt="3" custLinFactNeighborX="0" custLinFactNeighborY="2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320A8-5EDB-466E-BCB5-D38C2890CBBD}" type="pres">
      <dgm:prSet presAssocID="{ABDE16BF-11C5-4D59-BE71-DEE1C1108E1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E8E4B2D-1C37-4DE3-BC8A-8217B6110D74}" type="pres">
      <dgm:prSet presAssocID="{ABDE16BF-11C5-4D59-BE71-DEE1C1108E1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478087E6-7E48-40AE-8932-56C547EF2262}" type="pres">
      <dgm:prSet presAssocID="{005C153B-785B-4D02-B9C1-9816569BBA3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45F81F-0D4F-4734-9404-8146488A520E}" type="pres">
      <dgm:prSet presAssocID="{5BFEABF9-A528-4D18-812B-7D60473E0D0F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DAFE86E-8656-4C6D-A3ED-0F3E71092E9F}" type="pres">
      <dgm:prSet presAssocID="{5BFEABF9-A528-4D18-812B-7D60473E0D0F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74D7676-BA10-43AC-B5B1-5FC31DB08299}" type="pres">
      <dgm:prSet presAssocID="{DAED0EE5-1648-4A13-AF7B-25F52763CE0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694E83-7A97-47B7-A1FA-21D241050F7D}" srcId="{054DE4FA-0BA1-4ECE-97AC-3F43E89B6146}" destId="{A463E8D3-F0F4-46DC-A169-993BDD524E7E}" srcOrd="0" destOrd="0" parTransId="{5D41D3E8-DAC9-4D53-80BC-A88612C28272}" sibTransId="{ABDE16BF-11C5-4D59-BE71-DEE1C1108E1D}"/>
    <dgm:cxn modelId="{DA30574F-FD07-4F4C-8368-94ABBDB394CB}" type="presOf" srcId="{ABDE16BF-11C5-4D59-BE71-DEE1C1108E1D}" destId="{649320A8-5EDB-466E-BCB5-D38C2890CBBD}" srcOrd="0" destOrd="0" presId="urn:microsoft.com/office/officeart/2005/8/layout/process2"/>
    <dgm:cxn modelId="{A4D34A7D-3D5D-4A6D-9E86-B275FFAB2FE8}" type="presOf" srcId="{ABDE16BF-11C5-4D59-BE71-DEE1C1108E1D}" destId="{AE8E4B2D-1C37-4DE3-BC8A-8217B6110D74}" srcOrd="1" destOrd="0" presId="urn:microsoft.com/office/officeart/2005/8/layout/process2"/>
    <dgm:cxn modelId="{F36F8C67-51FE-431A-BBA0-E0EABA9411E9}" type="presOf" srcId="{5BFEABF9-A528-4D18-812B-7D60473E0D0F}" destId="{6DAFE86E-8656-4C6D-A3ED-0F3E71092E9F}" srcOrd="1" destOrd="0" presId="urn:microsoft.com/office/officeart/2005/8/layout/process2"/>
    <dgm:cxn modelId="{D890EC9B-CC77-488D-9948-03EB325158D2}" type="presOf" srcId="{005C153B-785B-4D02-B9C1-9816569BBA35}" destId="{478087E6-7E48-40AE-8932-56C547EF2262}" srcOrd="0" destOrd="0" presId="urn:microsoft.com/office/officeart/2005/8/layout/process2"/>
    <dgm:cxn modelId="{514FA09C-B04B-4214-80EC-AFCB2F8A8DE9}" type="presOf" srcId="{DAED0EE5-1648-4A13-AF7B-25F52763CE03}" destId="{574D7676-BA10-43AC-B5B1-5FC31DB08299}" srcOrd="0" destOrd="0" presId="urn:microsoft.com/office/officeart/2005/8/layout/process2"/>
    <dgm:cxn modelId="{6570A4E3-E6B5-402C-BC20-8F34CAC4F5CC}" type="presOf" srcId="{A463E8D3-F0F4-46DC-A169-993BDD524E7E}" destId="{C6375E22-654F-405D-BC64-2F263047B0E2}" srcOrd="0" destOrd="0" presId="urn:microsoft.com/office/officeart/2005/8/layout/process2"/>
    <dgm:cxn modelId="{4CBCE2F0-AA0A-4A26-82DF-CE19E183CC7E}" srcId="{054DE4FA-0BA1-4ECE-97AC-3F43E89B6146}" destId="{005C153B-785B-4D02-B9C1-9816569BBA35}" srcOrd="1" destOrd="0" parTransId="{59E37F13-7A68-43DF-A9D5-F58534EDB104}" sibTransId="{5BFEABF9-A528-4D18-812B-7D60473E0D0F}"/>
    <dgm:cxn modelId="{55700D37-337B-48DE-B655-DEF5469A0D24}" type="presOf" srcId="{054DE4FA-0BA1-4ECE-97AC-3F43E89B6146}" destId="{0DD88C1B-C870-494C-B315-44755199C603}" srcOrd="0" destOrd="0" presId="urn:microsoft.com/office/officeart/2005/8/layout/process2"/>
    <dgm:cxn modelId="{E192159E-45AC-4BA5-A72A-16039D6A9908}" type="presOf" srcId="{5BFEABF9-A528-4D18-812B-7D60473E0D0F}" destId="{F745F81F-0D4F-4734-9404-8146488A520E}" srcOrd="0" destOrd="0" presId="urn:microsoft.com/office/officeart/2005/8/layout/process2"/>
    <dgm:cxn modelId="{D0C33DE6-8C73-41F1-8E8F-1A88A42B5AA7}" srcId="{054DE4FA-0BA1-4ECE-97AC-3F43E89B6146}" destId="{DAED0EE5-1648-4A13-AF7B-25F52763CE03}" srcOrd="2" destOrd="0" parTransId="{29EFB860-1400-4899-8E3F-BED198FED54A}" sibTransId="{A2070B05-FF8F-4233-AEC0-102C424AD57D}"/>
    <dgm:cxn modelId="{3110FD54-A72C-4B77-BCE1-48941F13A537}" type="presParOf" srcId="{0DD88C1B-C870-494C-B315-44755199C603}" destId="{C6375E22-654F-405D-BC64-2F263047B0E2}" srcOrd="0" destOrd="0" presId="urn:microsoft.com/office/officeart/2005/8/layout/process2"/>
    <dgm:cxn modelId="{92A7C133-120B-4BA2-AD77-935B5B2CB0F9}" type="presParOf" srcId="{0DD88C1B-C870-494C-B315-44755199C603}" destId="{649320A8-5EDB-466E-BCB5-D38C2890CBBD}" srcOrd="1" destOrd="0" presId="urn:microsoft.com/office/officeart/2005/8/layout/process2"/>
    <dgm:cxn modelId="{EBF97252-D85C-4925-92CC-3444F9BDF6A7}" type="presParOf" srcId="{649320A8-5EDB-466E-BCB5-D38C2890CBBD}" destId="{AE8E4B2D-1C37-4DE3-BC8A-8217B6110D74}" srcOrd="0" destOrd="0" presId="urn:microsoft.com/office/officeart/2005/8/layout/process2"/>
    <dgm:cxn modelId="{9142E1DD-B076-4FAC-9D0B-0123501113AE}" type="presParOf" srcId="{0DD88C1B-C870-494C-B315-44755199C603}" destId="{478087E6-7E48-40AE-8932-56C547EF2262}" srcOrd="2" destOrd="0" presId="urn:microsoft.com/office/officeart/2005/8/layout/process2"/>
    <dgm:cxn modelId="{03D4FD57-0467-430D-807E-09940B065753}" type="presParOf" srcId="{0DD88C1B-C870-494C-B315-44755199C603}" destId="{F745F81F-0D4F-4734-9404-8146488A520E}" srcOrd="3" destOrd="0" presId="urn:microsoft.com/office/officeart/2005/8/layout/process2"/>
    <dgm:cxn modelId="{71B90B30-9D3E-4670-9033-D94688A27331}" type="presParOf" srcId="{F745F81F-0D4F-4734-9404-8146488A520E}" destId="{6DAFE86E-8656-4C6D-A3ED-0F3E71092E9F}" srcOrd="0" destOrd="0" presId="urn:microsoft.com/office/officeart/2005/8/layout/process2"/>
    <dgm:cxn modelId="{F6388D1E-5FC0-46AB-AED2-BD506BF07B09}" type="presParOf" srcId="{0DD88C1B-C870-494C-B315-44755199C603}" destId="{574D7676-BA10-43AC-B5B1-5FC31DB08299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77D279-6294-4228-B57F-3A93D4188564}" type="doc">
      <dgm:prSet loTypeId="urn:microsoft.com/office/officeart/2005/8/layout/process2" loCatId="process" qsTypeId="urn:microsoft.com/office/officeart/2005/8/quickstyle/simple4" qsCatId="simple" csTypeId="urn:microsoft.com/office/officeart/2005/8/colors/accent1_4" csCatId="accent1" phldr="1"/>
      <dgm:spPr/>
    </dgm:pt>
    <dgm:pt modelId="{FAB4B55E-8F9B-49CE-985D-AE10B992B6DA}">
      <dgm:prSet phldrT="[Text]"/>
      <dgm:spPr/>
      <dgm:t>
        <a:bodyPr/>
        <a:lstStyle/>
        <a:p>
          <a:r>
            <a:rPr lang="en-US" dirty="0" smtClean="0"/>
            <a:t>30 chicks</a:t>
          </a:r>
          <a:endParaRPr lang="en-US" dirty="0"/>
        </a:p>
      </dgm:t>
    </dgm:pt>
    <dgm:pt modelId="{75F5FF87-5635-4F60-AA8F-0C921DD3C13A}" type="parTrans" cxnId="{707AEBDD-1EFC-43F0-840D-84B1CB3C1A6C}">
      <dgm:prSet/>
      <dgm:spPr/>
      <dgm:t>
        <a:bodyPr/>
        <a:lstStyle/>
        <a:p>
          <a:endParaRPr lang="en-US"/>
        </a:p>
      </dgm:t>
    </dgm:pt>
    <dgm:pt modelId="{FF861389-77B1-4344-AF92-A77436C4B4A5}" type="sibTrans" cxnId="{707AEBDD-1EFC-43F0-840D-84B1CB3C1A6C}">
      <dgm:prSet/>
      <dgm:spPr/>
      <dgm:t>
        <a:bodyPr/>
        <a:lstStyle/>
        <a:p>
          <a:endParaRPr lang="en-US"/>
        </a:p>
      </dgm:t>
    </dgm:pt>
    <dgm:pt modelId="{563BCF57-68C1-438E-962E-B667A4873EC1}">
      <dgm:prSet phldrT="[Text]"/>
      <dgm:spPr/>
      <dgm:t>
        <a:bodyPr/>
        <a:lstStyle/>
        <a:p>
          <a:r>
            <a:rPr lang="en-US" dirty="0" smtClean="0"/>
            <a:t>Get blood</a:t>
          </a:r>
          <a:endParaRPr lang="en-US" dirty="0"/>
        </a:p>
      </dgm:t>
    </dgm:pt>
    <dgm:pt modelId="{43E8D6DA-2C51-43B2-BD3C-341D3B1638EB}" type="parTrans" cxnId="{816AA833-EF1D-4153-B294-D6FF838EA246}">
      <dgm:prSet/>
      <dgm:spPr/>
      <dgm:t>
        <a:bodyPr/>
        <a:lstStyle/>
        <a:p>
          <a:endParaRPr lang="en-US"/>
        </a:p>
      </dgm:t>
    </dgm:pt>
    <dgm:pt modelId="{2323D484-8BC0-45EB-B219-D718937174EC}" type="sibTrans" cxnId="{816AA833-EF1D-4153-B294-D6FF838EA246}">
      <dgm:prSet/>
      <dgm:spPr/>
      <dgm:t>
        <a:bodyPr/>
        <a:lstStyle/>
        <a:p>
          <a:endParaRPr lang="en-US"/>
        </a:p>
      </dgm:t>
    </dgm:pt>
    <dgm:pt modelId="{A876A3CE-FE7A-4B85-9A47-D4F7FD906205}">
      <dgm:prSet phldrT="[Text]"/>
      <dgm:spPr/>
      <dgm:t>
        <a:bodyPr/>
        <a:lstStyle/>
        <a:p>
          <a:r>
            <a:rPr lang="en-US" b="1" smtClean="0"/>
            <a:t>Bio check ELISA test</a:t>
          </a:r>
          <a:endParaRPr lang="en-US" b="1" dirty="0"/>
        </a:p>
      </dgm:t>
    </dgm:pt>
    <dgm:pt modelId="{2FD176CA-CB17-4344-90A0-FA551F7817BD}" type="parTrans" cxnId="{6D1403C9-19B6-417E-B22C-A83F41A0936E}">
      <dgm:prSet/>
      <dgm:spPr/>
      <dgm:t>
        <a:bodyPr/>
        <a:lstStyle/>
        <a:p>
          <a:endParaRPr lang="en-US"/>
        </a:p>
      </dgm:t>
    </dgm:pt>
    <dgm:pt modelId="{11241C7A-2067-435C-B8DC-CE6E4FBAB03B}" type="sibTrans" cxnId="{6D1403C9-19B6-417E-B22C-A83F41A0936E}">
      <dgm:prSet/>
      <dgm:spPr/>
      <dgm:t>
        <a:bodyPr/>
        <a:lstStyle/>
        <a:p>
          <a:endParaRPr lang="en-US"/>
        </a:p>
      </dgm:t>
    </dgm:pt>
    <dgm:pt modelId="{90D22E10-8F52-416B-80D4-8D6148031725}" type="pres">
      <dgm:prSet presAssocID="{6C77D279-6294-4228-B57F-3A93D4188564}" presName="linearFlow" presStyleCnt="0">
        <dgm:presLayoutVars>
          <dgm:resizeHandles val="exact"/>
        </dgm:presLayoutVars>
      </dgm:prSet>
      <dgm:spPr/>
    </dgm:pt>
    <dgm:pt modelId="{156F273D-96E9-4102-B076-4B5A95A89F85}" type="pres">
      <dgm:prSet presAssocID="{FAB4B55E-8F9B-49CE-985D-AE10B992B6DA}" presName="node" presStyleLbl="node1" presStyleIdx="0" presStyleCnt="3" custLinFactNeighborX="-400" custLinFactNeighborY="39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1F806-944C-48A1-98D2-CFBB55F096B3}" type="pres">
      <dgm:prSet presAssocID="{FF861389-77B1-4344-AF92-A77436C4B4A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DFD2A1D-E6C8-4D47-99B5-1D4D5F224E6F}" type="pres">
      <dgm:prSet presAssocID="{FF861389-77B1-4344-AF92-A77436C4B4A5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1038534D-75CD-4DFC-89F5-17F85FD10217}" type="pres">
      <dgm:prSet presAssocID="{563BCF57-68C1-438E-962E-B667A4873EC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094925-DBB2-42F9-AC0E-E717B042DA6F}" type="pres">
      <dgm:prSet presAssocID="{2323D484-8BC0-45EB-B219-D718937174E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1C9ACF8F-CF00-44E3-AB9B-AEDE741ACA53}" type="pres">
      <dgm:prSet presAssocID="{2323D484-8BC0-45EB-B219-D718937174E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4DD98EF-618B-4972-ABBE-A77E14034BE7}" type="pres">
      <dgm:prSet presAssocID="{A876A3CE-FE7A-4B85-9A47-D4F7FD90620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1403C9-19B6-417E-B22C-A83F41A0936E}" srcId="{6C77D279-6294-4228-B57F-3A93D4188564}" destId="{A876A3CE-FE7A-4B85-9A47-D4F7FD906205}" srcOrd="2" destOrd="0" parTransId="{2FD176CA-CB17-4344-90A0-FA551F7817BD}" sibTransId="{11241C7A-2067-435C-B8DC-CE6E4FBAB03B}"/>
    <dgm:cxn modelId="{816AA833-EF1D-4153-B294-D6FF838EA246}" srcId="{6C77D279-6294-4228-B57F-3A93D4188564}" destId="{563BCF57-68C1-438E-962E-B667A4873EC1}" srcOrd="1" destOrd="0" parTransId="{43E8D6DA-2C51-43B2-BD3C-341D3B1638EB}" sibTransId="{2323D484-8BC0-45EB-B219-D718937174EC}"/>
    <dgm:cxn modelId="{8D54D6CB-74BC-4D69-8034-1178F6D4D108}" type="presOf" srcId="{A876A3CE-FE7A-4B85-9A47-D4F7FD906205}" destId="{54DD98EF-618B-4972-ABBE-A77E14034BE7}" srcOrd="0" destOrd="0" presId="urn:microsoft.com/office/officeart/2005/8/layout/process2"/>
    <dgm:cxn modelId="{75E6BC76-73B4-40E7-8731-E45F3866CDF1}" type="presOf" srcId="{FAB4B55E-8F9B-49CE-985D-AE10B992B6DA}" destId="{156F273D-96E9-4102-B076-4B5A95A89F85}" srcOrd="0" destOrd="0" presId="urn:microsoft.com/office/officeart/2005/8/layout/process2"/>
    <dgm:cxn modelId="{C5C7C3D0-B10E-4EBA-8D78-565F7544C4DA}" type="presOf" srcId="{6C77D279-6294-4228-B57F-3A93D4188564}" destId="{90D22E10-8F52-416B-80D4-8D6148031725}" srcOrd="0" destOrd="0" presId="urn:microsoft.com/office/officeart/2005/8/layout/process2"/>
    <dgm:cxn modelId="{4BE1936D-F094-4F59-A190-034CC5A6DEFE}" type="presOf" srcId="{2323D484-8BC0-45EB-B219-D718937174EC}" destId="{1C9ACF8F-CF00-44E3-AB9B-AEDE741ACA53}" srcOrd="1" destOrd="0" presId="urn:microsoft.com/office/officeart/2005/8/layout/process2"/>
    <dgm:cxn modelId="{AF83F8C6-48C4-4B1F-AF05-8C1CAB8FA0FB}" type="presOf" srcId="{2323D484-8BC0-45EB-B219-D718937174EC}" destId="{99094925-DBB2-42F9-AC0E-E717B042DA6F}" srcOrd="0" destOrd="0" presId="urn:microsoft.com/office/officeart/2005/8/layout/process2"/>
    <dgm:cxn modelId="{71214A86-61D7-444F-A308-C4CB038F6A19}" type="presOf" srcId="{563BCF57-68C1-438E-962E-B667A4873EC1}" destId="{1038534D-75CD-4DFC-89F5-17F85FD10217}" srcOrd="0" destOrd="0" presId="urn:microsoft.com/office/officeart/2005/8/layout/process2"/>
    <dgm:cxn modelId="{707AEBDD-1EFC-43F0-840D-84B1CB3C1A6C}" srcId="{6C77D279-6294-4228-B57F-3A93D4188564}" destId="{FAB4B55E-8F9B-49CE-985D-AE10B992B6DA}" srcOrd="0" destOrd="0" parTransId="{75F5FF87-5635-4F60-AA8F-0C921DD3C13A}" sibTransId="{FF861389-77B1-4344-AF92-A77436C4B4A5}"/>
    <dgm:cxn modelId="{F1179E4D-646B-4091-A85E-612FBADDFB0E}" type="presOf" srcId="{FF861389-77B1-4344-AF92-A77436C4B4A5}" destId="{2961F806-944C-48A1-98D2-CFBB55F096B3}" srcOrd="0" destOrd="0" presId="urn:microsoft.com/office/officeart/2005/8/layout/process2"/>
    <dgm:cxn modelId="{858DD287-6EAA-4B07-9857-46FF2070C82D}" type="presOf" srcId="{FF861389-77B1-4344-AF92-A77436C4B4A5}" destId="{EDFD2A1D-E6C8-4D47-99B5-1D4D5F224E6F}" srcOrd="1" destOrd="0" presId="urn:microsoft.com/office/officeart/2005/8/layout/process2"/>
    <dgm:cxn modelId="{FD82A7B5-B6B1-4C8E-BE2B-C729C6801BBE}" type="presParOf" srcId="{90D22E10-8F52-416B-80D4-8D6148031725}" destId="{156F273D-96E9-4102-B076-4B5A95A89F85}" srcOrd="0" destOrd="0" presId="urn:microsoft.com/office/officeart/2005/8/layout/process2"/>
    <dgm:cxn modelId="{C849352C-B041-4FE8-B65E-05E0E2CE00E0}" type="presParOf" srcId="{90D22E10-8F52-416B-80D4-8D6148031725}" destId="{2961F806-944C-48A1-98D2-CFBB55F096B3}" srcOrd="1" destOrd="0" presId="urn:microsoft.com/office/officeart/2005/8/layout/process2"/>
    <dgm:cxn modelId="{05B80F33-6FB3-40EB-9EE7-F6D7E751F8A6}" type="presParOf" srcId="{2961F806-944C-48A1-98D2-CFBB55F096B3}" destId="{EDFD2A1D-E6C8-4D47-99B5-1D4D5F224E6F}" srcOrd="0" destOrd="0" presId="urn:microsoft.com/office/officeart/2005/8/layout/process2"/>
    <dgm:cxn modelId="{0E884216-F04B-49B2-84C3-368A4D60B65F}" type="presParOf" srcId="{90D22E10-8F52-416B-80D4-8D6148031725}" destId="{1038534D-75CD-4DFC-89F5-17F85FD10217}" srcOrd="2" destOrd="0" presId="urn:microsoft.com/office/officeart/2005/8/layout/process2"/>
    <dgm:cxn modelId="{BB6E5ABE-04F7-4EF9-B05C-DE591B321A11}" type="presParOf" srcId="{90D22E10-8F52-416B-80D4-8D6148031725}" destId="{99094925-DBB2-42F9-AC0E-E717B042DA6F}" srcOrd="3" destOrd="0" presId="urn:microsoft.com/office/officeart/2005/8/layout/process2"/>
    <dgm:cxn modelId="{8ED69D79-9496-4F61-BDEB-70C1F36C2C42}" type="presParOf" srcId="{99094925-DBB2-42F9-AC0E-E717B042DA6F}" destId="{1C9ACF8F-CF00-44E3-AB9B-AEDE741ACA53}" srcOrd="0" destOrd="0" presId="urn:microsoft.com/office/officeart/2005/8/layout/process2"/>
    <dgm:cxn modelId="{EF48CE92-4D4A-4C0E-9F5F-2172C36733AD}" type="presParOf" srcId="{90D22E10-8F52-416B-80D4-8D6148031725}" destId="{54DD98EF-618B-4972-ABBE-A77E14034BE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48F588-9C27-4A14-9D0B-6A0B359A6B42}" type="doc">
      <dgm:prSet loTypeId="urn:microsoft.com/office/officeart/2009/layout/ReverseList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0A0756D-B615-4DA6-B77F-39ECAD7FEEF5}">
      <dgm:prSet phldrT="[Text]"/>
      <dgm:spPr/>
      <dgm:t>
        <a:bodyPr/>
        <a:lstStyle/>
        <a:p>
          <a:pPr algn="ctr"/>
          <a:r>
            <a:rPr lang="en-US" dirty="0" smtClean="0"/>
            <a:t>Mean value </a:t>
          </a:r>
        </a:p>
        <a:p>
          <a:pPr algn="ctr"/>
          <a:r>
            <a:rPr lang="en-US" dirty="0" smtClean="0"/>
            <a:t>(layer antibody)</a:t>
          </a:r>
          <a:endParaRPr lang="en-US" dirty="0"/>
        </a:p>
      </dgm:t>
    </dgm:pt>
    <dgm:pt modelId="{A9737A02-36E9-4829-841C-022C182DD5A8}" type="parTrans" cxnId="{14157CF1-9D10-4F52-891D-4B2657A72038}">
      <dgm:prSet/>
      <dgm:spPr/>
      <dgm:t>
        <a:bodyPr/>
        <a:lstStyle/>
        <a:p>
          <a:endParaRPr lang="en-US"/>
        </a:p>
      </dgm:t>
    </dgm:pt>
    <dgm:pt modelId="{0A64B831-B983-4E95-8E8F-90CCCB8A0FB7}" type="sibTrans" cxnId="{14157CF1-9D10-4F52-891D-4B2657A72038}">
      <dgm:prSet/>
      <dgm:spPr/>
      <dgm:t>
        <a:bodyPr/>
        <a:lstStyle/>
        <a:p>
          <a:endParaRPr lang="en-US"/>
        </a:p>
      </dgm:t>
    </dgm:pt>
    <dgm:pt modelId="{E4658855-6B41-494C-8EA2-1049E42013BD}">
      <dgm:prSet phldrT="[Text]"/>
      <dgm:spPr/>
      <dgm:t>
        <a:bodyPr/>
        <a:lstStyle/>
        <a:p>
          <a:pPr algn="ctr"/>
          <a:r>
            <a:rPr lang="en-US" dirty="0" smtClean="0"/>
            <a:t>Mean value</a:t>
          </a:r>
        </a:p>
        <a:p>
          <a:pPr algn="ctr"/>
          <a:r>
            <a:rPr lang="en-US" dirty="0" smtClean="0"/>
            <a:t>(Chick antibody) </a:t>
          </a:r>
          <a:endParaRPr lang="en-US" dirty="0"/>
        </a:p>
      </dgm:t>
    </dgm:pt>
    <dgm:pt modelId="{B83FABE9-DCC8-4D5F-8CE6-D4A07F1F8C0B}" type="parTrans" cxnId="{59FF63C0-BC1D-41D1-9F73-D7CE86DD5849}">
      <dgm:prSet/>
      <dgm:spPr/>
      <dgm:t>
        <a:bodyPr/>
        <a:lstStyle/>
        <a:p>
          <a:endParaRPr lang="en-US"/>
        </a:p>
      </dgm:t>
    </dgm:pt>
    <dgm:pt modelId="{4015E628-6916-48C0-B6F0-2E160F605093}" type="sibTrans" cxnId="{59FF63C0-BC1D-41D1-9F73-D7CE86DD5849}">
      <dgm:prSet/>
      <dgm:spPr/>
      <dgm:t>
        <a:bodyPr/>
        <a:lstStyle/>
        <a:p>
          <a:endParaRPr lang="en-US"/>
        </a:p>
      </dgm:t>
    </dgm:pt>
    <dgm:pt modelId="{5E8C8C94-AB69-4269-81D1-124630AF041C}" type="pres">
      <dgm:prSet presAssocID="{1348F588-9C27-4A14-9D0B-6A0B359A6B42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77BAAA9-CE3E-43E3-89A5-DDAE08E0D84F}" type="pres">
      <dgm:prSet presAssocID="{1348F588-9C27-4A14-9D0B-6A0B359A6B42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35E40D-269B-4AE0-B36A-7B2AAD880F43}" type="pres">
      <dgm:prSet presAssocID="{1348F588-9C27-4A14-9D0B-6A0B359A6B42}" presName="LeftNode" presStyleLbl="bgImgPlace1" presStyleIdx="0" presStyleCnt="2" custScaleX="269032" custScaleY="97103" custLinFactNeighborX="-63374" custLinFactNeighborY="-3730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04B5FE52-F1BD-4014-977B-07B54176A995}" type="pres">
      <dgm:prSet presAssocID="{1348F588-9C27-4A14-9D0B-6A0B359A6B42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30AE88-0DA9-455C-823F-A2B965CBCA17}" type="pres">
      <dgm:prSet presAssocID="{1348F588-9C27-4A14-9D0B-6A0B359A6B42}" presName="RightNode" presStyleLbl="bgImgPlace1" presStyleIdx="1" presStyleCnt="2" custScaleX="265961" custScaleY="98144" custLinFactX="524" custLinFactNeighborX="100000" custLinFactNeighborY="-366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47674E8-0632-4676-B62A-B9A62B7E7C26}" type="pres">
      <dgm:prSet presAssocID="{1348F588-9C27-4A14-9D0B-6A0B359A6B42}" presName="TopArrow" presStyleLbl="node1" presStyleIdx="0" presStyleCnt="2" custScaleX="147823"/>
      <dgm:spPr/>
      <dgm:t>
        <a:bodyPr/>
        <a:lstStyle/>
        <a:p>
          <a:endParaRPr lang="en-US"/>
        </a:p>
      </dgm:t>
    </dgm:pt>
    <dgm:pt modelId="{90463710-44AB-4479-8CCF-85FAD5062833}" type="pres">
      <dgm:prSet presAssocID="{1348F588-9C27-4A14-9D0B-6A0B359A6B42}" presName="BottomArrow" presStyleLbl="node1" presStyleIdx="1" presStyleCnt="2" custScaleX="149038" custLinFactNeighborX="7068" custLinFactNeighborY="-8856"/>
      <dgm:spPr/>
      <dgm:t>
        <a:bodyPr/>
        <a:lstStyle/>
        <a:p>
          <a:endParaRPr lang="en-US"/>
        </a:p>
      </dgm:t>
    </dgm:pt>
  </dgm:ptLst>
  <dgm:cxnLst>
    <dgm:cxn modelId="{3D5C222B-3921-43EC-8DC5-CA15B0104655}" type="presOf" srcId="{E4658855-6B41-494C-8EA2-1049E42013BD}" destId="{9230AE88-0DA9-455C-823F-A2B965CBCA17}" srcOrd="1" destOrd="0" presId="urn:microsoft.com/office/officeart/2009/layout/ReverseList"/>
    <dgm:cxn modelId="{5EB31632-E4DF-4702-AF19-6A3D19F81A43}" type="presOf" srcId="{40A0756D-B615-4DA6-B77F-39ECAD7FEEF5}" destId="{A035E40D-269B-4AE0-B36A-7B2AAD880F43}" srcOrd="1" destOrd="0" presId="urn:microsoft.com/office/officeart/2009/layout/ReverseList"/>
    <dgm:cxn modelId="{FBF1FFD2-A0C4-488F-A56E-A7E5091A6C3D}" type="presOf" srcId="{40A0756D-B615-4DA6-B77F-39ECAD7FEEF5}" destId="{C77BAAA9-CE3E-43E3-89A5-DDAE08E0D84F}" srcOrd="0" destOrd="0" presId="urn:microsoft.com/office/officeart/2009/layout/ReverseList"/>
    <dgm:cxn modelId="{13417219-4760-4046-8152-10D8F8D96DE7}" type="presOf" srcId="{E4658855-6B41-494C-8EA2-1049E42013BD}" destId="{04B5FE52-F1BD-4014-977B-07B54176A995}" srcOrd="0" destOrd="0" presId="urn:microsoft.com/office/officeart/2009/layout/ReverseList"/>
    <dgm:cxn modelId="{979BB937-795B-4ACC-B693-701EC1D5501D}" type="presOf" srcId="{1348F588-9C27-4A14-9D0B-6A0B359A6B42}" destId="{5E8C8C94-AB69-4269-81D1-124630AF041C}" srcOrd="0" destOrd="0" presId="urn:microsoft.com/office/officeart/2009/layout/ReverseList"/>
    <dgm:cxn modelId="{59FF63C0-BC1D-41D1-9F73-D7CE86DD5849}" srcId="{1348F588-9C27-4A14-9D0B-6A0B359A6B42}" destId="{E4658855-6B41-494C-8EA2-1049E42013BD}" srcOrd="1" destOrd="0" parTransId="{B83FABE9-DCC8-4D5F-8CE6-D4A07F1F8C0B}" sibTransId="{4015E628-6916-48C0-B6F0-2E160F605093}"/>
    <dgm:cxn modelId="{14157CF1-9D10-4F52-891D-4B2657A72038}" srcId="{1348F588-9C27-4A14-9D0B-6A0B359A6B42}" destId="{40A0756D-B615-4DA6-B77F-39ECAD7FEEF5}" srcOrd="0" destOrd="0" parTransId="{A9737A02-36E9-4829-841C-022C182DD5A8}" sibTransId="{0A64B831-B983-4E95-8E8F-90CCCB8A0FB7}"/>
    <dgm:cxn modelId="{75EC8060-EC50-4E90-A513-0D38D57D7247}" type="presParOf" srcId="{5E8C8C94-AB69-4269-81D1-124630AF041C}" destId="{C77BAAA9-CE3E-43E3-89A5-DDAE08E0D84F}" srcOrd="0" destOrd="0" presId="urn:microsoft.com/office/officeart/2009/layout/ReverseList"/>
    <dgm:cxn modelId="{B4992C84-AAB8-487F-A204-69E2CB8D9A18}" type="presParOf" srcId="{5E8C8C94-AB69-4269-81D1-124630AF041C}" destId="{A035E40D-269B-4AE0-B36A-7B2AAD880F43}" srcOrd="1" destOrd="0" presId="urn:microsoft.com/office/officeart/2009/layout/ReverseList"/>
    <dgm:cxn modelId="{C81F88AF-C149-4E94-BD00-676426A478A3}" type="presParOf" srcId="{5E8C8C94-AB69-4269-81D1-124630AF041C}" destId="{04B5FE52-F1BD-4014-977B-07B54176A995}" srcOrd="2" destOrd="0" presId="urn:microsoft.com/office/officeart/2009/layout/ReverseList"/>
    <dgm:cxn modelId="{B1C6FBC6-F849-4AED-B488-114A5BBB7CAB}" type="presParOf" srcId="{5E8C8C94-AB69-4269-81D1-124630AF041C}" destId="{9230AE88-0DA9-455C-823F-A2B965CBCA17}" srcOrd="3" destOrd="0" presId="urn:microsoft.com/office/officeart/2009/layout/ReverseList"/>
    <dgm:cxn modelId="{D1F65B30-6C6F-4B66-AC36-B895F8B19C5A}" type="presParOf" srcId="{5E8C8C94-AB69-4269-81D1-124630AF041C}" destId="{347674E8-0632-4676-B62A-B9A62B7E7C26}" srcOrd="4" destOrd="0" presId="urn:microsoft.com/office/officeart/2009/layout/ReverseList"/>
    <dgm:cxn modelId="{B256BBA2-559E-44A3-8E89-5872D57B5FCB}" type="presParOf" srcId="{5E8C8C94-AB69-4269-81D1-124630AF041C}" destId="{90463710-44AB-4479-8CCF-85FAD5062833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B80D3A-0E13-47D7-A114-4C58B6AE452C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72AB926-DB17-4811-B2AC-3F1EFA36B15D}">
      <dgm:prSet phldrT="[Text]"/>
      <dgm:spPr/>
      <dgm:t>
        <a:bodyPr/>
        <a:lstStyle/>
        <a:p>
          <a:r>
            <a:rPr lang="en-US" dirty="0" smtClean="0"/>
            <a:t>Egg</a:t>
          </a:r>
          <a:r>
            <a:rPr lang="en-US" baseline="0" dirty="0" smtClean="0"/>
            <a:t> </a:t>
          </a:r>
        </a:p>
        <a:p>
          <a:r>
            <a:rPr lang="en-US" baseline="0" dirty="0" smtClean="0"/>
            <a:t>Collection</a:t>
          </a:r>
          <a:endParaRPr lang="en-US" dirty="0"/>
        </a:p>
      </dgm:t>
    </dgm:pt>
    <dgm:pt modelId="{85BDD7A3-E178-4116-A318-FF2A0FD35148}" type="parTrans" cxnId="{F45C128C-6D0F-4D08-A1D9-9CB007BBCAE1}">
      <dgm:prSet/>
      <dgm:spPr/>
      <dgm:t>
        <a:bodyPr/>
        <a:lstStyle/>
        <a:p>
          <a:endParaRPr lang="en-US"/>
        </a:p>
      </dgm:t>
    </dgm:pt>
    <dgm:pt modelId="{412A7ACA-686F-431D-8083-E1BCB2E82DAB}" type="sibTrans" cxnId="{F45C128C-6D0F-4D08-A1D9-9CB007BBCAE1}">
      <dgm:prSet/>
      <dgm:spPr/>
      <dgm:t>
        <a:bodyPr/>
        <a:lstStyle/>
        <a:p>
          <a:endParaRPr lang="en-US"/>
        </a:p>
      </dgm:t>
    </dgm:pt>
    <dgm:pt modelId="{F0909B10-151B-4DE9-951A-9D6A03CABD64}">
      <dgm:prSet phldrT="[Text]"/>
      <dgm:spPr/>
      <dgm:t>
        <a:bodyPr/>
        <a:lstStyle/>
        <a:p>
          <a:r>
            <a:rPr lang="en-US" dirty="0" smtClean="0"/>
            <a:t>40 eggs </a:t>
          </a:r>
          <a:endParaRPr lang="en-US" dirty="0"/>
        </a:p>
      </dgm:t>
    </dgm:pt>
    <dgm:pt modelId="{640B5CCB-81B0-4529-B598-0FC5D51A7958}" type="parTrans" cxnId="{B4393A71-8AF0-492D-BEDF-3AB8A9F9F735}">
      <dgm:prSet/>
      <dgm:spPr/>
      <dgm:t>
        <a:bodyPr/>
        <a:lstStyle/>
        <a:p>
          <a:endParaRPr lang="en-US"/>
        </a:p>
      </dgm:t>
    </dgm:pt>
    <dgm:pt modelId="{B1B03FB7-BC1F-4872-BB84-25987C33A37F}" type="sibTrans" cxnId="{B4393A71-8AF0-492D-BEDF-3AB8A9F9F735}">
      <dgm:prSet/>
      <dgm:spPr/>
      <dgm:t>
        <a:bodyPr/>
        <a:lstStyle/>
        <a:p>
          <a:endParaRPr lang="en-US"/>
        </a:p>
      </dgm:t>
    </dgm:pt>
    <dgm:pt modelId="{BD5574E8-6C01-48C3-BB44-7E2B53A8FBDE}">
      <dgm:prSet phldrT="[Text]"/>
      <dgm:spPr/>
      <dgm:t>
        <a:bodyPr/>
        <a:lstStyle/>
        <a:p>
          <a:r>
            <a:rPr lang="en-US" dirty="0" smtClean="0"/>
            <a:t>40 eggs</a:t>
          </a:r>
          <a:endParaRPr lang="en-US" dirty="0"/>
        </a:p>
      </dgm:t>
    </dgm:pt>
    <dgm:pt modelId="{2EAE939E-B658-4035-8D0B-B024F1388CF8}" type="parTrans" cxnId="{0EF545B1-5225-4637-8043-F90BB933EC61}">
      <dgm:prSet/>
      <dgm:spPr/>
      <dgm:t>
        <a:bodyPr/>
        <a:lstStyle/>
        <a:p>
          <a:endParaRPr lang="en-US"/>
        </a:p>
      </dgm:t>
    </dgm:pt>
    <dgm:pt modelId="{077F25AF-A2D1-4931-8DA9-DEAB0DF10D71}" type="sibTrans" cxnId="{0EF545B1-5225-4637-8043-F90BB933EC61}">
      <dgm:prSet/>
      <dgm:spPr/>
      <dgm:t>
        <a:bodyPr/>
        <a:lstStyle/>
        <a:p>
          <a:endParaRPr lang="en-US"/>
        </a:p>
      </dgm:t>
    </dgm:pt>
    <dgm:pt modelId="{21647F8E-46A8-4783-AF8B-755F42CA1ED2}">
      <dgm:prSet phldrT="[Text]"/>
      <dgm:spPr/>
      <dgm:t>
        <a:bodyPr/>
        <a:lstStyle/>
        <a:p>
          <a:r>
            <a:rPr lang="en-US" dirty="0" smtClean="0"/>
            <a:t>40 eggs</a:t>
          </a:r>
          <a:endParaRPr lang="en-US" dirty="0"/>
        </a:p>
      </dgm:t>
    </dgm:pt>
    <dgm:pt modelId="{A4AED1CE-6F64-44AE-B9BE-7A42F20216BF}" type="parTrans" cxnId="{DF52113F-C929-44AD-9D48-9D7DB0513F25}">
      <dgm:prSet/>
      <dgm:spPr/>
      <dgm:t>
        <a:bodyPr/>
        <a:lstStyle/>
        <a:p>
          <a:endParaRPr lang="en-US"/>
        </a:p>
      </dgm:t>
    </dgm:pt>
    <dgm:pt modelId="{E1CEE722-3BA7-4B5C-91F2-1F1E647915BA}" type="sibTrans" cxnId="{DF52113F-C929-44AD-9D48-9D7DB0513F25}">
      <dgm:prSet/>
      <dgm:spPr/>
      <dgm:t>
        <a:bodyPr/>
        <a:lstStyle/>
        <a:p>
          <a:endParaRPr lang="en-US"/>
        </a:p>
      </dgm:t>
    </dgm:pt>
    <dgm:pt modelId="{EC534299-F9F8-4FC4-BCE0-0333C0BC5617}">
      <dgm:prSet phldrT="[Text]"/>
      <dgm:spPr/>
      <dgm:t>
        <a:bodyPr/>
        <a:lstStyle/>
        <a:p>
          <a:r>
            <a:rPr lang="en-US" dirty="0" smtClean="0"/>
            <a:t>40 eggs</a:t>
          </a:r>
          <a:endParaRPr lang="en-US" dirty="0"/>
        </a:p>
      </dgm:t>
    </dgm:pt>
    <dgm:pt modelId="{2C261C9A-8893-404B-B65B-06857141E234}" type="parTrans" cxnId="{95915012-1B62-4F17-84DA-E297090143C0}">
      <dgm:prSet/>
      <dgm:spPr/>
      <dgm:t>
        <a:bodyPr/>
        <a:lstStyle/>
        <a:p>
          <a:endParaRPr lang="en-US"/>
        </a:p>
      </dgm:t>
    </dgm:pt>
    <dgm:pt modelId="{6DB62E9C-919B-4C7A-8961-BDDE5840B419}" type="sibTrans" cxnId="{95915012-1B62-4F17-84DA-E297090143C0}">
      <dgm:prSet/>
      <dgm:spPr/>
      <dgm:t>
        <a:bodyPr/>
        <a:lstStyle/>
        <a:p>
          <a:endParaRPr lang="en-US"/>
        </a:p>
      </dgm:t>
    </dgm:pt>
    <dgm:pt modelId="{F67C7C4F-6F83-45D2-B7A7-A8C5ADC7F9CD}" type="pres">
      <dgm:prSet presAssocID="{48B80D3A-0E13-47D7-A114-4C58B6AE452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7990EA-5DA3-443D-B996-1224AA257DFF}" type="pres">
      <dgm:prSet presAssocID="{E72AB926-DB17-4811-B2AC-3F1EFA36B15D}" presName="root1" presStyleCnt="0"/>
      <dgm:spPr/>
    </dgm:pt>
    <dgm:pt modelId="{681879D1-E584-495E-B79F-0167D64F008B}" type="pres">
      <dgm:prSet presAssocID="{E72AB926-DB17-4811-B2AC-3F1EFA36B15D}" presName="LevelOneTextNode" presStyleLbl="node0" presStyleIdx="0" presStyleCnt="1" custScaleX="121688" custScaleY="153825" custLinFactNeighborX="-8387" custLinFactNeighborY="49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CE3C0E-445D-4808-BF2F-BD8463966F0C}" type="pres">
      <dgm:prSet presAssocID="{E72AB926-DB17-4811-B2AC-3F1EFA36B15D}" presName="level2hierChild" presStyleCnt="0"/>
      <dgm:spPr/>
    </dgm:pt>
    <dgm:pt modelId="{C5FC3D5E-C9FE-46CB-A9BA-3C4FF3E2FF9B}" type="pres">
      <dgm:prSet presAssocID="{640B5CCB-81B0-4529-B598-0FC5D51A7958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9D23F1D6-8E8D-47C3-8040-F0FA45E815F6}" type="pres">
      <dgm:prSet presAssocID="{640B5CCB-81B0-4529-B598-0FC5D51A7958}" presName="connTx" presStyleLbl="parChTrans1D2" presStyleIdx="0" presStyleCnt="4"/>
      <dgm:spPr/>
      <dgm:t>
        <a:bodyPr/>
        <a:lstStyle/>
        <a:p>
          <a:endParaRPr lang="en-US"/>
        </a:p>
      </dgm:t>
    </dgm:pt>
    <dgm:pt modelId="{374861EB-EEDF-43E4-B893-AEF30EE1CB6A}" type="pres">
      <dgm:prSet presAssocID="{F0909B10-151B-4DE9-951A-9D6A03CABD64}" presName="root2" presStyleCnt="0"/>
      <dgm:spPr/>
    </dgm:pt>
    <dgm:pt modelId="{96A45C2B-8B6C-4AD0-B38E-6F24711E0F5D}" type="pres">
      <dgm:prSet presAssocID="{F0909B10-151B-4DE9-951A-9D6A03CABD64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28F36A-02B1-40D0-8862-DC9FEB5B0479}" type="pres">
      <dgm:prSet presAssocID="{F0909B10-151B-4DE9-951A-9D6A03CABD64}" presName="level3hierChild" presStyleCnt="0"/>
      <dgm:spPr/>
    </dgm:pt>
    <dgm:pt modelId="{2F4653E5-025A-4281-A6AE-70C9DC9F8F03}" type="pres">
      <dgm:prSet presAssocID="{2EAE939E-B658-4035-8D0B-B024F1388CF8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8E614E47-CFFD-44D0-A593-87481C9085E3}" type="pres">
      <dgm:prSet presAssocID="{2EAE939E-B658-4035-8D0B-B024F1388CF8}" presName="connTx" presStyleLbl="parChTrans1D2" presStyleIdx="1" presStyleCnt="4"/>
      <dgm:spPr/>
      <dgm:t>
        <a:bodyPr/>
        <a:lstStyle/>
        <a:p>
          <a:endParaRPr lang="en-US"/>
        </a:p>
      </dgm:t>
    </dgm:pt>
    <dgm:pt modelId="{13854193-8164-453B-8D95-E5466A50B470}" type="pres">
      <dgm:prSet presAssocID="{BD5574E8-6C01-48C3-BB44-7E2B53A8FBDE}" presName="root2" presStyleCnt="0"/>
      <dgm:spPr/>
    </dgm:pt>
    <dgm:pt modelId="{88393E0A-9612-4D5C-997C-785480469404}" type="pres">
      <dgm:prSet presAssocID="{BD5574E8-6C01-48C3-BB44-7E2B53A8FBDE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700C2-60B2-4328-B684-D0BE5C94C002}" type="pres">
      <dgm:prSet presAssocID="{BD5574E8-6C01-48C3-BB44-7E2B53A8FBDE}" presName="level3hierChild" presStyleCnt="0"/>
      <dgm:spPr/>
    </dgm:pt>
    <dgm:pt modelId="{A6BCBBB1-8BE9-4838-96DD-1D768FC0A1E4}" type="pres">
      <dgm:prSet presAssocID="{A4AED1CE-6F64-44AE-B9BE-7A42F20216BF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FE7B51C6-47E4-40A0-860C-C5E5AAE2A40A}" type="pres">
      <dgm:prSet presAssocID="{A4AED1CE-6F64-44AE-B9BE-7A42F20216B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6DD9B022-E00E-4C17-8AFB-6C922B46999A}" type="pres">
      <dgm:prSet presAssocID="{21647F8E-46A8-4783-AF8B-755F42CA1ED2}" presName="root2" presStyleCnt="0"/>
      <dgm:spPr/>
    </dgm:pt>
    <dgm:pt modelId="{123E7698-24E1-439E-B716-79AD9A736450}" type="pres">
      <dgm:prSet presAssocID="{21647F8E-46A8-4783-AF8B-755F42CA1ED2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5684B1-EC62-43BA-857B-237B326214C6}" type="pres">
      <dgm:prSet presAssocID="{21647F8E-46A8-4783-AF8B-755F42CA1ED2}" presName="level3hierChild" presStyleCnt="0"/>
      <dgm:spPr/>
    </dgm:pt>
    <dgm:pt modelId="{B4F202C7-426E-4AC3-A42D-74AAF4B7BE38}" type="pres">
      <dgm:prSet presAssocID="{2C261C9A-8893-404B-B65B-06857141E234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FE3D1096-BEA1-4F08-A9EE-446A0A807F19}" type="pres">
      <dgm:prSet presAssocID="{2C261C9A-8893-404B-B65B-06857141E234}" presName="connTx" presStyleLbl="parChTrans1D2" presStyleIdx="3" presStyleCnt="4"/>
      <dgm:spPr/>
      <dgm:t>
        <a:bodyPr/>
        <a:lstStyle/>
        <a:p>
          <a:endParaRPr lang="en-US"/>
        </a:p>
      </dgm:t>
    </dgm:pt>
    <dgm:pt modelId="{81D9A244-133C-4B10-8649-64F44853E81D}" type="pres">
      <dgm:prSet presAssocID="{EC534299-F9F8-4FC4-BCE0-0333C0BC5617}" presName="root2" presStyleCnt="0"/>
      <dgm:spPr/>
    </dgm:pt>
    <dgm:pt modelId="{A92E8408-AD92-48B6-AF94-51338A85EB93}" type="pres">
      <dgm:prSet presAssocID="{EC534299-F9F8-4FC4-BCE0-0333C0BC5617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3524EC-198B-4BDA-BD8D-8E61B3CE4337}" type="pres">
      <dgm:prSet presAssocID="{EC534299-F9F8-4FC4-BCE0-0333C0BC5617}" presName="level3hierChild" presStyleCnt="0"/>
      <dgm:spPr/>
    </dgm:pt>
  </dgm:ptLst>
  <dgm:cxnLst>
    <dgm:cxn modelId="{0EF545B1-5225-4637-8043-F90BB933EC61}" srcId="{E72AB926-DB17-4811-B2AC-3F1EFA36B15D}" destId="{BD5574E8-6C01-48C3-BB44-7E2B53A8FBDE}" srcOrd="1" destOrd="0" parTransId="{2EAE939E-B658-4035-8D0B-B024F1388CF8}" sibTransId="{077F25AF-A2D1-4931-8DA9-DEAB0DF10D71}"/>
    <dgm:cxn modelId="{F45C128C-6D0F-4D08-A1D9-9CB007BBCAE1}" srcId="{48B80D3A-0E13-47D7-A114-4C58B6AE452C}" destId="{E72AB926-DB17-4811-B2AC-3F1EFA36B15D}" srcOrd="0" destOrd="0" parTransId="{85BDD7A3-E178-4116-A318-FF2A0FD35148}" sibTransId="{412A7ACA-686F-431D-8083-E1BCB2E82DAB}"/>
    <dgm:cxn modelId="{A0356D9B-116B-4D7F-A7D5-348498355760}" type="presOf" srcId="{F0909B10-151B-4DE9-951A-9D6A03CABD64}" destId="{96A45C2B-8B6C-4AD0-B38E-6F24711E0F5D}" srcOrd="0" destOrd="0" presId="urn:microsoft.com/office/officeart/2005/8/layout/hierarchy2"/>
    <dgm:cxn modelId="{B4393A71-8AF0-492D-BEDF-3AB8A9F9F735}" srcId="{E72AB926-DB17-4811-B2AC-3F1EFA36B15D}" destId="{F0909B10-151B-4DE9-951A-9D6A03CABD64}" srcOrd="0" destOrd="0" parTransId="{640B5CCB-81B0-4529-B598-0FC5D51A7958}" sibTransId="{B1B03FB7-BC1F-4872-BB84-25987C33A37F}"/>
    <dgm:cxn modelId="{C2746076-6D93-47F5-826C-DA6109D9C71E}" type="presOf" srcId="{A4AED1CE-6F64-44AE-B9BE-7A42F20216BF}" destId="{A6BCBBB1-8BE9-4838-96DD-1D768FC0A1E4}" srcOrd="0" destOrd="0" presId="urn:microsoft.com/office/officeart/2005/8/layout/hierarchy2"/>
    <dgm:cxn modelId="{BC973360-800C-4CF7-A289-FC337A82BF48}" type="presOf" srcId="{2EAE939E-B658-4035-8D0B-B024F1388CF8}" destId="{2F4653E5-025A-4281-A6AE-70C9DC9F8F03}" srcOrd="0" destOrd="0" presId="urn:microsoft.com/office/officeart/2005/8/layout/hierarchy2"/>
    <dgm:cxn modelId="{E574600E-3336-462B-B24F-E7E7118D29F7}" type="presOf" srcId="{BD5574E8-6C01-48C3-BB44-7E2B53A8FBDE}" destId="{88393E0A-9612-4D5C-997C-785480469404}" srcOrd="0" destOrd="0" presId="urn:microsoft.com/office/officeart/2005/8/layout/hierarchy2"/>
    <dgm:cxn modelId="{D4D24261-EACF-4DA4-BBB3-5168EA5F9BC8}" type="presOf" srcId="{E72AB926-DB17-4811-B2AC-3F1EFA36B15D}" destId="{681879D1-E584-495E-B79F-0167D64F008B}" srcOrd="0" destOrd="0" presId="urn:microsoft.com/office/officeart/2005/8/layout/hierarchy2"/>
    <dgm:cxn modelId="{CAD2DCA1-B95E-4626-BB86-1778A76E7C10}" type="presOf" srcId="{EC534299-F9F8-4FC4-BCE0-0333C0BC5617}" destId="{A92E8408-AD92-48B6-AF94-51338A85EB93}" srcOrd="0" destOrd="0" presId="urn:microsoft.com/office/officeart/2005/8/layout/hierarchy2"/>
    <dgm:cxn modelId="{7D7ED5D3-2AEB-4361-8E7A-DC75BC5BB58D}" type="presOf" srcId="{A4AED1CE-6F64-44AE-B9BE-7A42F20216BF}" destId="{FE7B51C6-47E4-40A0-860C-C5E5AAE2A40A}" srcOrd="1" destOrd="0" presId="urn:microsoft.com/office/officeart/2005/8/layout/hierarchy2"/>
    <dgm:cxn modelId="{43460C23-7ABC-4420-9914-13B19390E802}" type="presOf" srcId="{48B80D3A-0E13-47D7-A114-4C58B6AE452C}" destId="{F67C7C4F-6F83-45D2-B7A7-A8C5ADC7F9CD}" srcOrd="0" destOrd="0" presId="urn:microsoft.com/office/officeart/2005/8/layout/hierarchy2"/>
    <dgm:cxn modelId="{4B1EF0FE-23AA-4997-A17A-2487FDB5D6F0}" type="presOf" srcId="{2C261C9A-8893-404B-B65B-06857141E234}" destId="{FE3D1096-BEA1-4F08-A9EE-446A0A807F19}" srcOrd="1" destOrd="0" presId="urn:microsoft.com/office/officeart/2005/8/layout/hierarchy2"/>
    <dgm:cxn modelId="{11F3149E-33C2-410B-BFE9-129CE17223AD}" type="presOf" srcId="{2EAE939E-B658-4035-8D0B-B024F1388CF8}" destId="{8E614E47-CFFD-44D0-A593-87481C9085E3}" srcOrd="1" destOrd="0" presId="urn:microsoft.com/office/officeart/2005/8/layout/hierarchy2"/>
    <dgm:cxn modelId="{CFFDE42C-1BDA-4868-B400-4CC9516F3461}" type="presOf" srcId="{640B5CCB-81B0-4529-B598-0FC5D51A7958}" destId="{C5FC3D5E-C9FE-46CB-A9BA-3C4FF3E2FF9B}" srcOrd="0" destOrd="0" presId="urn:microsoft.com/office/officeart/2005/8/layout/hierarchy2"/>
    <dgm:cxn modelId="{95915012-1B62-4F17-84DA-E297090143C0}" srcId="{E72AB926-DB17-4811-B2AC-3F1EFA36B15D}" destId="{EC534299-F9F8-4FC4-BCE0-0333C0BC5617}" srcOrd="3" destOrd="0" parTransId="{2C261C9A-8893-404B-B65B-06857141E234}" sibTransId="{6DB62E9C-919B-4C7A-8961-BDDE5840B419}"/>
    <dgm:cxn modelId="{3323ADBF-87E1-4A25-81CF-235975C3996B}" type="presOf" srcId="{640B5CCB-81B0-4529-B598-0FC5D51A7958}" destId="{9D23F1D6-8E8D-47C3-8040-F0FA45E815F6}" srcOrd="1" destOrd="0" presId="urn:microsoft.com/office/officeart/2005/8/layout/hierarchy2"/>
    <dgm:cxn modelId="{31EBF064-7A29-46AC-9785-B769B6F75895}" type="presOf" srcId="{21647F8E-46A8-4783-AF8B-755F42CA1ED2}" destId="{123E7698-24E1-439E-B716-79AD9A736450}" srcOrd="0" destOrd="0" presId="urn:microsoft.com/office/officeart/2005/8/layout/hierarchy2"/>
    <dgm:cxn modelId="{18610BEF-330F-4723-8525-16D10072F18B}" type="presOf" srcId="{2C261C9A-8893-404B-B65B-06857141E234}" destId="{B4F202C7-426E-4AC3-A42D-74AAF4B7BE38}" srcOrd="0" destOrd="0" presId="urn:microsoft.com/office/officeart/2005/8/layout/hierarchy2"/>
    <dgm:cxn modelId="{DF52113F-C929-44AD-9D48-9D7DB0513F25}" srcId="{E72AB926-DB17-4811-B2AC-3F1EFA36B15D}" destId="{21647F8E-46A8-4783-AF8B-755F42CA1ED2}" srcOrd="2" destOrd="0" parTransId="{A4AED1CE-6F64-44AE-B9BE-7A42F20216BF}" sibTransId="{E1CEE722-3BA7-4B5C-91F2-1F1E647915BA}"/>
    <dgm:cxn modelId="{2B5D1025-C17A-49CF-9F27-FF4F96FB498C}" type="presParOf" srcId="{F67C7C4F-6F83-45D2-B7A7-A8C5ADC7F9CD}" destId="{E77990EA-5DA3-443D-B996-1224AA257DFF}" srcOrd="0" destOrd="0" presId="urn:microsoft.com/office/officeart/2005/8/layout/hierarchy2"/>
    <dgm:cxn modelId="{2160C2E9-AE8E-44A5-A972-59132A5A3B29}" type="presParOf" srcId="{E77990EA-5DA3-443D-B996-1224AA257DFF}" destId="{681879D1-E584-495E-B79F-0167D64F008B}" srcOrd="0" destOrd="0" presId="urn:microsoft.com/office/officeart/2005/8/layout/hierarchy2"/>
    <dgm:cxn modelId="{4C9A6356-479A-43B9-9F18-6D9583FB80B0}" type="presParOf" srcId="{E77990EA-5DA3-443D-B996-1224AA257DFF}" destId="{5BCE3C0E-445D-4808-BF2F-BD8463966F0C}" srcOrd="1" destOrd="0" presId="urn:microsoft.com/office/officeart/2005/8/layout/hierarchy2"/>
    <dgm:cxn modelId="{4928DAF0-73AE-4045-879B-8FC690041403}" type="presParOf" srcId="{5BCE3C0E-445D-4808-BF2F-BD8463966F0C}" destId="{C5FC3D5E-C9FE-46CB-A9BA-3C4FF3E2FF9B}" srcOrd="0" destOrd="0" presId="urn:microsoft.com/office/officeart/2005/8/layout/hierarchy2"/>
    <dgm:cxn modelId="{1BD02660-4717-4301-84EF-ABFDE926AE07}" type="presParOf" srcId="{C5FC3D5E-C9FE-46CB-A9BA-3C4FF3E2FF9B}" destId="{9D23F1D6-8E8D-47C3-8040-F0FA45E815F6}" srcOrd="0" destOrd="0" presId="urn:microsoft.com/office/officeart/2005/8/layout/hierarchy2"/>
    <dgm:cxn modelId="{9FE7443C-75E8-4EF9-B8F6-B89C75561F96}" type="presParOf" srcId="{5BCE3C0E-445D-4808-BF2F-BD8463966F0C}" destId="{374861EB-EEDF-43E4-B893-AEF30EE1CB6A}" srcOrd="1" destOrd="0" presId="urn:microsoft.com/office/officeart/2005/8/layout/hierarchy2"/>
    <dgm:cxn modelId="{92A43C47-D508-4BE9-84AE-59863DD733B3}" type="presParOf" srcId="{374861EB-EEDF-43E4-B893-AEF30EE1CB6A}" destId="{96A45C2B-8B6C-4AD0-B38E-6F24711E0F5D}" srcOrd="0" destOrd="0" presId="urn:microsoft.com/office/officeart/2005/8/layout/hierarchy2"/>
    <dgm:cxn modelId="{2D5FC444-DBB0-4C72-94F8-01047051B4CF}" type="presParOf" srcId="{374861EB-EEDF-43E4-B893-AEF30EE1CB6A}" destId="{6628F36A-02B1-40D0-8862-DC9FEB5B0479}" srcOrd="1" destOrd="0" presId="urn:microsoft.com/office/officeart/2005/8/layout/hierarchy2"/>
    <dgm:cxn modelId="{1D00BDEA-356C-4830-9779-B96E8DEED419}" type="presParOf" srcId="{5BCE3C0E-445D-4808-BF2F-BD8463966F0C}" destId="{2F4653E5-025A-4281-A6AE-70C9DC9F8F03}" srcOrd="2" destOrd="0" presId="urn:microsoft.com/office/officeart/2005/8/layout/hierarchy2"/>
    <dgm:cxn modelId="{3E730AE8-378A-4EE0-BD88-69765355742F}" type="presParOf" srcId="{2F4653E5-025A-4281-A6AE-70C9DC9F8F03}" destId="{8E614E47-CFFD-44D0-A593-87481C9085E3}" srcOrd="0" destOrd="0" presId="urn:microsoft.com/office/officeart/2005/8/layout/hierarchy2"/>
    <dgm:cxn modelId="{5635FD04-F7C5-403C-BA94-7A17C17F0461}" type="presParOf" srcId="{5BCE3C0E-445D-4808-BF2F-BD8463966F0C}" destId="{13854193-8164-453B-8D95-E5466A50B470}" srcOrd="3" destOrd="0" presId="urn:microsoft.com/office/officeart/2005/8/layout/hierarchy2"/>
    <dgm:cxn modelId="{947F8C45-889E-4071-B7C5-5F8B7E8D98C8}" type="presParOf" srcId="{13854193-8164-453B-8D95-E5466A50B470}" destId="{88393E0A-9612-4D5C-997C-785480469404}" srcOrd="0" destOrd="0" presId="urn:microsoft.com/office/officeart/2005/8/layout/hierarchy2"/>
    <dgm:cxn modelId="{EC19CFAD-5447-4214-AB2E-24FDB0046DBA}" type="presParOf" srcId="{13854193-8164-453B-8D95-E5466A50B470}" destId="{004700C2-60B2-4328-B684-D0BE5C94C002}" srcOrd="1" destOrd="0" presId="urn:microsoft.com/office/officeart/2005/8/layout/hierarchy2"/>
    <dgm:cxn modelId="{01DD546D-49E7-4C39-A989-39DAD4C1F251}" type="presParOf" srcId="{5BCE3C0E-445D-4808-BF2F-BD8463966F0C}" destId="{A6BCBBB1-8BE9-4838-96DD-1D768FC0A1E4}" srcOrd="4" destOrd="0" presId="urn:microsoft.com/office/officeart/2005/8/layout/hierarchy2"/>
    <dgm:cxn modelId="{E62E3A35-AE6F-42FD-A74C-1AC5E1C3A6D1}" type="presParOf" srcId="{A6BCBBB1-8BE9-4838-96DD-1D768FC0A1E4}" destId="{FE7B51C6-47E4-40A0-860C-C5E5AAE2A40A}" srcOrd="0" destOrd="0" presId="urn:microsoft.com/office/officeart/2005/8/layout/hierarchy2"/>
    <dgm:cxn modelId="{BAF9A63F-1FE4-4926-9C85-2C4E40FE77CA}" type="presParOf" srcId="{5BCE3C0E-445D-4808-BF2F-BD8463966F0C}" destId="{6DD9B022-E00E-4C17-8AFB-6C922B46999A}" srcOrd="5" destOrd="0" presId="urn:microsoft.com/office/officeart/2005/8/layout/hierarchy2"/>
    <dgm:cxn modelId="{69FA7643-268C-45B7-8C56-10C7DE416A9A}" type="presParOf" srcId="{6DD9B022-E00E-4C17-8AFB-6C922B46999A}" destId="{123E7698-24E1-439E-B716-79AD9A736450}" srcOrd="0" destOrd="0" presId="urn:microsoft.com/office/officeart/2005/8/layout/hierarchy2"/>
    <dgm:cxn modelId="{4FA90D8F-D925-43DC-89EB-1E26125B58ED}" type="presParOf" srcId="{6DD9B022-E00E-4C17-8AFB-6C922B46999A}" destId="{8B5684B1-EC62-43BA-857B-237B326214C6}" srcOrd="1" destOrd="0" presId="urn:microsoft.com/office/officeart/2005/8/layout/hierarchy2"/>
    <dgm:cxn modelId="{4BB46486-47E7-4B5B-A98C-7F15058E545E}" type="presParOf" srcId="{5BCE3C0E-445D-4808-BF2F-BD8463966F0C}" destId="{B4F202C7-426E-4AC3-A42D-74AAF4B7BE38}" srcOrd="6" destOrd="0" presId="urn:microsoft.com/office/officeart/2005/8/layout/hierarchy2"/>
    <dgm:cxn modelId="{F9E51D01-EE4A-4B8E-B0ED-3F28A33A4131}" type="presParOf" srcId="{B4F202C7-426E-4AC3-A42D-74AAF4B7BE38}" destId="{FE3D1096-BEA1-4F08-A9EE-446A0A807F19}" srcOrd="0" destOrd="0" presId="urn:microsoft.com/office/officeart/2005/8/layout/hierarchy2"/>
    <dgm:cxn modelId="{659AEEC6-DDFF-4265-953B-4827C89BF94D}" type="presParOf" srcId="{5BCE3C0E-445D-4808-BF2F-BD8463966F0C}" destId="{81D9A244-133C-4B10-8649-64F44853E81D}" srcOrd="7" destOrd="0" presId="urn:microsoft.com/office/officeart/2005/8/layout/hierarchy2"/>
    <dgm:cxn modelId="{90B3896D-D640-4061-B8DB-93358481DCEA}" type="presParOf" srcId="{81D9A244-133C-4B10-8649-64F44853E81D}" destId="{A92E8408-AD92-48B6-AF94-51338A85EB93}" srcOrd="0" destOrd="0" presId="urn:microsoft.com/office/officeart/2005/8/layout/hierarchy2"/>
    <dgm:cxn modelId="{681BDC39-4281-4C21-81B5-0849C52DCBB6}" type="presParOf" srcId="{81D9A244-133C-4B10-8649-64F44853E81D}" destId="{0D3524EC-198B-4BDA-BD8D-8E61B3CE433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CFCB76-A961-4A65-BE0E-EA93F5DC7596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A48ADE8-FC6C-4E10-A22B-D14D1178BED0}">
      <dgm:prSet phldrT="[Text]"/>
      <dgm:spPr/>
      <dgm:t>
        <a:bodyPr/>
        <a:lstStyle/>
        <a:p>
          <a:r>
            <a:rPr lang="en-US" b="1" dirty="0" smtClean="0"/>
            <a:t>1 Day Stored</a:t>
          </a:r>
          <a:endParaRPr lang="en-US" b="1" dirty="0"/>
        </a:p>
      </dgm:t>
    </dgm:pt>
    <dgm:pt modelId="{8A4BD156-F9B7-4B51-9E5A-43E3E9DFE7B6}" type="parTrans" cxnId="{EA39F963-45C8-44B3-A26B-55AF6E6B8D52}">
      <dgm:prSet/>
      <dgm:spPr/>
      <dgm:t>
        <a:bodyPr/>
        <a:lstStyle/>
        <a:p>
          <a:endParaRPr lang="en-US"/>
        </a:p>
      </dgm:t>
    </dgm:pt>
    <dgm:pt modelId="{B71CCF16-5440-4942-B8E2-7F4FD5B61E7C}" type="sibTrans" cxnId="{EA39F963-45C8-44B3-A26B-55AF6E6B8D52}">
      <dgm:prSet/>
      <dgm:spPr/>
      <dgm:t>
        <a:bodyPr/>
        <a:lstStyle/>
        <a:p>
          <a:endParaRPr lang="en-US"/>
        </a:p>
      </dgm:t>
    </dgm:pt>
    <dgm:pt modelId="{D2A895B7-E627-42F7-88CF-89FAC9E4EAD0}">
      <dgm:prSet phldrT="[Text]"/>
      <dgm:spPr/>
      <dgm:t>
        <a:bodyPr/>
        <a:lstStyle/>
        <a:p>
          <a:r>
            <a:rPr lang="en-US" b="1" dirty="0" smtClean="0"/>
            <a:t>A DOC</a:t>
          </a:r>
        </a:p>
        <a:p>
          <a:r>
            <a:rPr lang="en-US" b="1" dirty="0" smtClean="0"/>
            <a:t>N=30</a:t>
          </a:r>
          <a:endParaRPr lang="en-US" b="1" dirty="0"/>
        </a:p>
      </dgm:t>
    </dgm:pt>
    <dgm:pt modelId="{0AF67724-B307-42A1-AF57-7178F23FB085}" type="parTrans" cxnId="{2A8F2971-AE4B-4A05-A08B-0033472CF1D8}">
      <dgm:prSet/>
      <dgm:spPr/>
      <dgm:t>
        <a:bodyPr/>
        <a:lstStyle/>
        <a:p>
          <a:endParaRPr lang="en-US"/>
        </a:p>
      </dgm:t>
    </dgm:pt>
    <dgm:pt modelId="{98A1F377-064A-4A6B-9600-FABFF1969EDA}" type="sibTrans" cxnId="{2A8F2971-AE4B-4A05-A08B-0033472CF1D8}">
      <dgm:prSet/>
      <dgm:spPr/>
      <dgm:t>
        <a:bodyPr/>
        <a:lstStyle/>
        <a:p>
          <a:endParaRPr lang="en-US"/>
        </a:p>
      </dgm:t>
    </dgm:pt>
    <dgm:pt modelId="{142C1C19-0785-4E9B-80AB-7B63C5BDD73F}">
      <dgm:prSet phldrT="[Text]"/>
      <dgm:spPr/>
      <dgm:t>
        <a:bodyPr/>
        <a:lstStyle/>
        <a:p>
          <a:r>
            <a:rPr lang="en-US" b="1" dirty="0" smtClean="0"/>
            <a:t>5 Day stored</a:t>
          </a:r>
          <a:endParaRPr lang="en-US" b="1" dirty="0"/>
        </a:p>
      </dgm:t>
    </dgm:pt>
    <dgm:pt modelId="{D9D7CC4A-C7C4-4067-8DBA-48BE5DFF8E61}" type="parTrans" cxnId="{CC296856-DF57-44F3-B2C9-DF6ADD74A4B9}">
      <dgm:prSet/>
      <dgm:spPr/>
      <dgm:t>
        <a:bodyPr/>
        <a:lstStyle/>
        <a:p>
          <a:endParaRPr lang="en-US"/>
        </a:p>
      </dgm:t>
    </dgm:pt>
    <dgm:pt modelId="{6F0221D3-B7A2-45D3-A239-A06A80B986CE}" type="sibTrans" cxnId="{CC296856-DF57-44F3-B2C9-DF6ADD74A4B9}">
      <dgm:prSet/>
      <dgm:spPr/>
      <dgm:t>
        <a:bodyPr/>
        <a:lstStyle/>
        <a:p>
          <a:endParaRPr lang="en-US"/>
        </a:p>
      </dgm:t>
    </dgm:pt>
    <dgm:pt modelId="{8F8FBC42-8506-461A-8926-FF4698A63AEE}">
      <dgm:prSet phldrT="[Text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b="1" dirty="0" smtClean="0"/>
            <a:t>B DOC</a:t>
          </a:r>
        </a:p>
        <a:p>
          <a:r>
            <a:rPr lang="en-US" b="1" dirty="0" smtClean="0"/>
            <a:t>N=30</a:t>
          </a:r>
          <a:endParaRPr lang="en-US" b="1" dirty="0"/>
        </a:p>
      </dgm:t>
    </dgm:pt>
    <dgm:pt modelId="{5A541D74-1A36-467A-AA5D-747AAD67B406}" type="parTrans" cxnId="{A891B634-3551-4D0C-AEB6-3E7B4371D2D5}">
      <dgm:prSet/>
      <dgm:spPr/>
      <dgm:t>
        <a:bodyPr/>
        <a:lstStyle/>
        <a:p>
          <a:endParaRPr lang="en-US"/>
        </a:p>
      </dgm:t>
    </dgm:pt>
    <dgm:pt modelId="{83CA19A9-E961-4FCD-A321-1C37EBBED4EA}" type="sibTrans" cxnId="{A891B634-3551-4D0C-AEB6-3E7B4371D2D5}">
      <dgm:prSet/>
      <dgm:spPr/>
      <dgm:t>
        <a:bodyPr/>
        <a:lstStyle/>
        <a:p>
          <a:endParaRPr lang="en-US"/>
        </a:p>
      </dgm:t>
    </dgm:pt>
    <dgm:pt modelId="{AAF42476-1287-4C4C-AAA4-F5DFCE379E16}">
      <dgm:prSet phldrT="[Text]"/>
      <dgm:spPr/>
      <dgm:t>
        <a:bodyPr/>
        <a:lstStyle/>
        <a:p>
          <a:r>
            <a:rPr lang="en-US" b="1" dirty="0" smtClean="0"/>
            <a:t>10 day stored</a:t>
          </a:r>
          <a:endParaRPr lang="en-US" b="1" dirty="0"/>
        </a:p>
      </dgm:t>
    </dgm:pt>
    <dgm:pt modelId="{9DD9672D-FD1B-455C-9AB5-7459A0D98506}" type="parTrans" cxnId="{4A1C29B0-37EA-4A6B-8997-74D247EBFD88}">
      <dgm:prSet/>
      <dgm:spPr/>
      <dgm:t>
        <a:bodyPr/>
        <a:lstStyle/>
        <a:p>
          <a:endParaRPr lang="en-US"/>
        </a:p>
      </dgm:t>
    </dgm:pt>
    <dgm:pt modelId="{510C019A-9289-4F9B-A9BA-29618DE3DAFF}" type="sibTrans" cxnId="{4A1C29B0-37EA-4A6B-8997-74D247EBFD88}">
      <dgm:prSet/>
      <dgm:spPr/>
      <dgm:t>
        <a:bodyPr/>
        <a:lstStyle/>
        <a:p>
          <a:endParaRPr lang="en-US"/>
        </a:p>
      </dgm:t>
    </dgm:pt>
    <dgm:pt modelId="{9F8DE946-B9A9-4BF4-B999-1E0F12E7829C}">
      <dgm:prSet phldrT="[Text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b="1" dirty="0" smtClean="0"/>
            <a:t>C DOC</a:t>
          </a:r>
        </a:p>
        <a:p>
          <a:r>
            <a:rPr lang="en-US" b="1" dirty="0" smtClean="0"/>
            <a:t>N=30</a:t>
          </a:r>
          <a:endParaRPr lang="en-US" b="1" dirty="0"/>
        </a:p>
      </dgm:t>
    </dgm:pt>
    <dgm:pt modelId="{A9D0DB40-4082-4627-8F6B-B3BF930506EC}" type="parTrans" cxnId="{62FAF4F3-8643-48CC-B875-FF48590FA251}">
      <dgm:prSet/>
      <dgm:spPr/>
      <dgm:t>
        <a:bodyPr/>
        <a:lstStyle/>
        <a:p>
          <a:endParaRPr lang="en-US"/>
        </a:p>
      </dgm:t>
    </dgm:pt>
    <dgm:pt modelId="{D26E0AC3-85AE-4768-8E8D-78872416F4F7}" type="sibTrans" cxnId="{62FAF4F3-8643-48CC-B875-FF48590FA251}">
      <dgm:prSet/>
      <dgm:spPr/>
      <dgm:t>
        <a:bodyPr/>
        <a:lstStyle/>
        <a:p>
          <a:endParaRPr lang="en-US"/>
        </a:p>
      </dgm:t>
    </dgm:pt>
    <dgm:pt modelId="{E33F7DD5-43E2-4B1B-A0EC-E4D1B54B3119}">
      <dgm:prSet phldrT="[Text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b="1" dirty="0" smtClean="0"/>
            <a:t>D DOC</a:t>
          </a:r>
        </a:p>
        <a:p>
          <a:r>
            <a:rPr lang="en-US" b="1" dirty="0" smtClean="0"/>
            <a:t>N=30</a:t>
          </a:r>
          <a:endParaRPr lang="en-US" b="1" dirty="0"/>
        </a:p>
      </dgm:t>
    </dgm:pt>
    <dgm:pt modelId="{A365EB07-5AE7-4E79-9F0C-D25084A99186}" type="parTrans" cxnId="{2538D70C-1E0C-4F17-836A-7F3FC310A44F}">
      <dgm:prSet/>
      <dgm:spPr/>
      <dgm:t>
        <a:bodyPr/>
        <a:lstStyle/>
        <a:p>
          <a:endParaRPr lang="en-US"/>
        </a:p>
      </dgm:t>
    </dgm:pt>
    <dgm:pt modelId="{28F7C8A4-37BC-4EDD-BAD1-9DAEBD90459A}" type="sibTrans" cxnId="{2538D70C-1E0C-4F17-836A-7F3FC310A44F}">
      <dgm:prSet/>
      <dgm:spPr/>
      <dgm:t>
        <a:bodyPr/>
        <a:lstStyle/>
        <a:p>
          <a:endParaRPr lang="en-US"/>
        </a:p>
      </dgm:t>
    </dgm:pt>
    <dgm:pt modelId="{4ABF10C6-0E3D-447E-83B7-FCFF9845F461}">
      <dgm:prSet phldrT="[Text]"/>
      <dgm:spPr/>
      <dgm:t>
        <a:bodyPr/>
        <a:lstStyle/>
        <a:p>
          <a:r>
            <a:rPr lang="en-US" b="1" dirty="0" smtClean="0"/>
            <a:t>15 day stored</a:t>
          </a:r>
          <a:endParaRPr lang="en-US" b="1" dirty="0"/>
        </a:p>
      </dgm:t>
    </dgm:pt>
    <dgm:pt modelId="{8B38AE8C-57AE-43DC-924E-FD95138DFDA4}" type="parTrans" cxnId="{1915B0AF-9317-4513-9F31-2FDCF86BE963}">
      <dgm:prSet/>
      <dgm:spPr/>
      <dgm:t>
        <a:bodyPr/>
        <a:lstStyle/>
        <a:p>
          <a:endParaRPr lang="en-US"/>
        </a:p>
      </dgm:t>
    </dgm:pt>
    <dgm:pt modelId="{E053AE23-98A5-4667-BCE2-EBA3794E1D09}" type="sibTrans" cxnId="{1915B0AF-9317-4513-9F31-2FDCF86BE963}">
      <dgm:prSet/>
      <dgm:spPr/>
      <dgm:t>
        <a:bodyPr/>
        <a:lstStyle/>
        <a:p>
          <a:endParaRPr lang="en-US"/>
        </a:p>
      </dgm:t>
    </dgm:pt>
    <dgm:pt modelId="{7D07EDEC-9725-4EE0-AEE1-8290AA5CBB11}" type="pres">
      <dgm:prSet presAssocID="{17CFCB76-A961-4A65-BE0E-EA93F5DC759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F0D0BD7-2B5D-4614-9142-469A5089BF9E}" type="pres">
      <dgm:prSet presAssocID="{5A48ADE8-FC6C-4E10-A22B-D14D1178BED0}" presName="horFlow" presStyleCnt="0"/>
      <dgm:spPr/>
    </dgm:pt>
    <dgm:pt modelId="{11BBAEA0-EF87-439B-9DAE-E2FF1325BDE6}" type="pres">
      <dgm:prSet presAssocID="{5A48ADE8-FC6C-4E10-A22B-D14D1178BED0}" presName="bigChev" presStyleLbl="node1" presStyleIdx="0" presStyleCnt="4" custScaleX="111763" custLinFactX="-6268" custLinFactNeighborX="-100000" custLinFactNeighborY="-2070"/>
      <dgm:spPr/>
      <dgm:t>
        <a:bodyPr/>
        <a:lstStyle/>
        <a:p>
          <a:endParaRPr lang="en-US"/>
        </a:p>
      </dgm:t>
    </dgm:pt>
    <dgm:pt modelId="{7827B2BA-239F-44A1-9172-32796554B74A}" type="pres">
      <dgm:prSet presAssocID="{0AF67724-B307-42A1-AF57-7178F23FB085}" presName="parTrans" presStyleCnt="0"/>
      <dgm:spPr/>
    </dgm:pt>
    <dgm:pt modelId="{5E1A0A57-9D3E-481C-AC42-09E7363FEBFC}" type="pres">
      <dgm:prSet presAssocID="{D2A895B7-E627-42F7-88CF-89FAC9E4EAD0}" presName="node" presStyleLbl="alignAccFollowNode1" presStyleIdx="0" presStyleCnt="4" custScaleX="135653" custScaleY="1021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C3FB98-0A60-4C33-8CEF-C4093212F793}" type="pres">
      <dgm:prSet presAssocID="{5A48ADE8-FC6C-4E10-A22B-D14D1178BED0}" presName="vSp" presStyleCnt="0"/>
      <dgm:spPr/>
    </dgm:pt>
    <dgm:pt modelId="{4ED45E27-D9A4-403E-903C-BF9E854ADA19}" type="pres">
      <dgm:prSet presAssocID="{142C1C19-0785-4E9B-80AB-7B63C5BDD73F}" presName="horFlow" presStyleCnt="0"/>
      <dgm:spPr/>
    </dgm:pt>
    <dgm:pt modelId="{10FEDC15-4ACC-46BA-95DF-BF67177F55E1}" type="pres">
      <dgm:prSet presAssocID="{142C1C19-0785-4E9B-80AB-7B63C5BDD73F}" presName="bigChev" presStyleLbl="node1" presStyleIdx="1" presStyleCnt="4" custScaleX="111763" custLinFactX="-6268" custLinFactNeighborX="-100000" custLinFactNeighborY="5302"/>
      <dgm:spPr/>
      <dgm:t>
        <a:bodyPr/>
        <a:lstStyle/>
        <a:p>
          <a:endParaRPr lang="en-US"/>
        </a:p>
      </dgm:t>
    </dgm:pt>
    <dgm:pt modelId="{9B47065E-A322-4FA3-AE35-2F032EA48F31}" type="pres">
      <dgm:prSet presAssocID="{5A541D74-1A36-467A-AA5D-747AAD67B406}" presName="parTrans" presStyleCnt="0"/>
      <dgm:spPr/>
    </dgm:pt>
    <dgm:pt modelId="{B777C78E-ACA3-4A0E-8010-665AF0D92C33}" type="pres">
      <dgm:prSet presAssocID="{8F8FBC42-8506-461A-8926-FF4698A63AEE}" presName="node" presStyleLbl="alignAccFollowNode1" presStyleIdx="1" presStyleCnt="4" custScaleX="135653" custScaleY="102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F55280-EE7D-4399-B39A-E116ACE175F8}" type="pres">
      <dgm:prSet presAssocID="{142C1C19-0785-4E9B-80AB-7B63C5BDD73F}" presName="vSp" presStyleCnt="0"/>
      <dgm:spPr/>
    </dgm:pt>
    <dgm:pt modelId="{66DB4017-4C6F-43E7-BE7C-E8884056E972}" type="pres">
      <dgm:prSet presAssocID="{AAF42476-1287-4C4C-AAA4-F5DFCE379E16}" presName="horFlow" presStyleCnt="0"/>
      <dgm:spPr/>
    </dgm:pt>
    <dgm:pt modelId="{B41A0360-4741-4159-8A9E-D1FCC3CFDBC7}" type="pres">
      <dgm:prSet presAssocID="{AAF42476-1287-4C4C-AAA4-F5DFCE379E16}" presName="bigChev" presStyleLbl="node1" presStyleIdx="2" presStyleCnt="4" custScaleX="112817" custLinFactX="-7322" custLinFactNeighborX="-100000" custLinFactNeighborY="5225"/>
      <dgm:spPr/>
      <dgm:t>
        <a:bodyPr/>
        <a:lstStyle/>
        <a:p>
          <a:endParaRPr lang="en-US"/>
        </a:p>
      </dgm:t>
    </dgm:pt>
    <dgm:pt modelId="{6414387D-42F7-4888-8FA6-550D0BE90E7B}" type="pres">
      <dgm:prSet presAssocID="{A9D0DB40-4082-4627-8F6B-B3BF930506EC}" presName="parTrans" presStyleCnt="0"/>
      <dgm:spPr/>
    </dgm:pt>
    <dgm:pt modelId="{CE3DEEC6-4E8D-4A92-A108-F70F9827B0E8}" type="pres">
      <dgm:prSet presAssocID="{9F8DE946-B9A9-4BF4-B999-1E0F12E7829C}" presName="node" presStyleLbl="alignAccFollowNode1" presStyleIdx="2" presStyleCnt="4" custScaleX="133114" custScaleY="101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6BEEC-FE80-4D5D-AE74-3D5CC9DCB314}" type="pres">
      <dgm:prSet presAssocID="{AAF42476-1287-4C4C-AAA4-F5DFCE379E16}" presName="vSp" presStyleCnt="0"/>
      <dgm:spPr/>
    </dgm:pt>
    <dgm:pt modelId="{16614053-AFA6-4589-95D4-3B21C242D892}" type="pres">
      <dgm:prSet presAssocID="{4ABF10C6-0E3D-447E-83B7-FCFF9845F461}" presName="horFlow" presStyleCnt="0"/>
      <dgm:spPr/>
    </dgm:pt>
    <dgm:pt modelId="{BA9E138F-C6A7-43C1-B47D-78D7659E4FB0}" type="pres">
      <dgm:prSet presAssocID="{4ABF10C6-0E3D-447E-83B7-FCFF9845F461}" presName="bigChev" presStyleLbl="node1" presStyleIdx="3" presStyleCnt="4" custScaleX="110708" custLinFactX="-2488" custLinFactNeighborX="-100000" custLinFactNeighborY="1006"/>
      <dgm:spPr/>
      <dgm:t>
        <a:bodyPr/>
        <a:lstStyle/>
        <a:p>
          <a:endParaRPr lang="en-US"/>
        </a:p>
      </dgm:t>
    </dgm:pt>
    <dgm:pt modelId="{020BA67E-323A-4325-889B-D75B3D1542E4}" type="pres">
      <dgm:prSet presAssocID="{A365EB07-5AE7-4E79-9F0C-D25084A99186}" presName="parTrans" presStyleCnt="0"/>
      <dgm:spPr/>
    </dgm:pt>
    <dgm:pt modelId="{E291A7A8-CAAC-493F-B80B-C51916CBA52F}" type="pres">
      <dgm:prSet presAssocID="{E33F7DD5-43E2-4B1B-A0EC-E4D1B54B3119}" presName="node" presStyleLbl="alignAccFollowNode1" presStyleIdx="3" presStyleCnt="4" custScaleX="1384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8F2971-AE4B-4A05-A08B-0033472CF1D8}" srcId="{5A48ADE8-FC6C-4E10-A22B-D14D1178BED0}" destId="{D2A895B7-E627-42F7-88CF-89FAC9E4EAD0}" srcOrd="0" destOrd="0" parTransId="{0AF67724-B307-42A1-AF57-7178F23FB085}" sibTransId="{98A1F377-064A-4A6B-9600-FABFF1969EDA}"/>
    <dgm:cxn modelId="{EA39F963-45C8-44B3-A26B-55AF6E6B8D52}" srcId="{17CFCB76-A961-4A65-BE0E-EA93F5DC7596}" destId="{5A48ADE8-FC6C-4E10-A22B-D14D1178BED0}" srcOrd="0" destOrd="0" parTransId="{8A4BD156-F9B7-4B51-9E5A-43E3E9DFE7B6}" sibTransId="{B71CCF16-5440-4942-B8E2-7F4FD5B61E7C}"/>
    <dgm:cxn modelId="{67EA622E-6AAD-48B2-BC66-91505484C704}" type="presOf" srcId="{17CFCB76-A961-4A65-BE0E-EA93F5DC7596}" destId="{7D07EDEC-9725-4EE0-AEE1-8290AA5CBB11}" srcOrd="0" destOrd="0" presId="urn:microsoft.com/office/officeart/2005/8/layout/lProcess3"/>
    <dgm:cxn modelId="{62FAF4F3-8643-48CC-B875-FF48590FA251}" srcId="{AAF42476-1287-4C4C-AAA4-F5DFCE379E16}" destId="{9F8DE946-B9A9-4BF4-B999-1E0F12E7829C}" srcOrd="0" destOrd="0" parTransId="{A9D0DB40-4082-4627-8F6B-B3BF930506EC}" sibTransId="{D26E0AC3-85AE-4768-8E8D-78872416F4F7}"/>
    <dgm:cxn modelId="{4A1C29B0-37EA-4A6B-8997-74D247EBFD88}" srcId="{17CFCB76-A961-4A65-BE0E-EA93F5DC7596}" destId="{AAF42476-1287-4C4C-AAA4-F5DFCE379E16}" srcOrd="2" destOrd="0" parTransId="{9DD9672D-FD1B-455C-9AB5-7459A0D98506}" sibTransId="{510C019A-9289-4F9B-A9BA-29618DE3DAFF}"/>
    <dgm:cxn modelId="{43776D1D-6595-4CCA-BC5A-6159C910E5F8}" type="presOf" srcId="{142C1C19-0785-4E9B-80AB-7B63C5BDD73F}" destId="{10FEDC15-4ACC-46BA-95DF-BF67177F55E1}" srcOrd="0" destOrd="0" presId="urn:microsoft.com/office/officeart/2005/8/layout/lProcess3"/>
    <dgm:cxn modelId="{2538D70C-1E0C-4F17-836A-7F3FC310A44F}" srcId="{4ABF10C6-0E3D-447E-83B7-FCFF9845F461}" destId="{E33F7DD5-43E2-4B1B-A0EC-E4D1B54B3119}" srcOrd="0" destOrd="0" parTransId="{A365EB07-5AE7-4E79-9F0C-D25084A99186}" sibTransId="{28F7C8A4-37BC-4EDD-BAD1-9DAEBD90459A}"/>
    <dgm:cxn modelId="{9D38C6CF-9AB4-415D-A66E-7F4DA5DD510C}" type="presOf" srcId="{5A48ADE8-FC6C-4E10-A22B-D14D1178BED0}" destId="{11BBAEA0-EF87-439B-9DAE-E2FF1325BDE6}" srcOrd="0" destOrd="0" presId="urn:microsoft.com/office/officeart/2005/8/layout/lProcess3"/>
    <dgm:cxn modelId="{D91843D1-9F9F-4E12-ACDC-A6A98EB05C65}" type="presOf" srcId="{E33F7DD5-43E2-4B1B-A0EC-E4D1B54B3119}" destId="{E291A7A8-CAAC-493F-B80B-C51916CBA52F}" srcOrd="0" destOrd="0" presId="urn:microsoft.com/office/officeart/2005/8/layout/lProcess3"/>
    <dgm:cxn modelId="{01161E5B-6F98-4853-829D-A56BD4F40AB2}" type="presOf" srcId="{4ABF10C6-0E3D-447E-83B7-FCFF9845F461}" destId="{BA9E138F-C6A7-43C1-B47D-78D7659E4FB0}" srcOrd="0" destOrd="0" presId="urn:microsoft.com/office/officeart/2005/8/layout/lProcess3"/>
    <dgm:cxn modelId="{FA995DAB-5EDD-4558-B356-8061A86148AA}" type="presOf" srcId="{AAF42476-1287-4C4C-AAA4-F5DFCE379E16}" destId="{B41A0360-4741-4159-8A9E-D1FCC3CFDBC7}" srcOrd="0" destOrd="0" presId="urn:microsoft.com/office/officeart/2005/8/layout/lProcess3"/>
    <dgm:cxn modelId="{1915B0AF-9317-4513-9F31-2FDCF86BE963}" srcId="{17CFCB76-A961-4A65-BE0E-EA93F5DC7596}" destId="{4ABF10C6-0E3D-447E-83B7-FCFF9845F461}" srcOrd="3" destOrd="0" parTransId="{8B38AE8C-57AE-43DC-924E-FD95138DFDA4}" sibTransId="{E053AE23-98A5-4667-BCE2-EBA3794E1D09}"/>
    <dgm:cxn modelId="{CC296856-DF57-44F3-B2C9-DF6ADD74A4B9}" srcId="{17CFCB76-A961-4A65-BE0E-EA93F5DC7596}" destId="{142C1C19-0785-4E9B-80AB-7B63C5BDD73F}" srcOrd="1" destOrd="0" parTransId="{D9D7CC4A-C7C4-4067-8DBA-48BE5DFF8E61}" sibTransId="{6F0221D3-B7A2-45D3-A239-A06A80B986CE}"/>
    <dgm:cxn modelId="{BB2D87DB-1C23-4401-B5AA-86DFCC104211}" type="presOf" srcId="{9F8DE946-B9A9-4BF4-B999-1E0F12E7829C}" destId="{CE3DEEC6-4E8D-4A92-A108-F70F9827B0E8}" srcOrd="0" destOrd="0" presId="urn:microsoft.com/office/officeart/2005/8/layout/lProcess3"/>
    <dgm:cxn modelId="{A891B634-3551-4D0C-AEB6-3E7B4371D2D5}" srcId="{142C1C19-0785-4E9B-80AB-7B63C5BDD73F}" destId="{8F8FBC42-8506-461A-8926-FF4698A63AEE}" srcOrd="0" destOrd="0" parTransId="{5A541D74-1A36-467A-AA5D-747AAD67B406}" sibTransId="{83CA19A9-E961-4FCD-A321-1C37EBBED4EA}"/>
    <dgm:cxn modelId="{23F05F58-0E28-443F-8BD6-8F87D17810D8}" type="presOf" srcId="{D2A895B7-E627-42F7-88CF-89FAC9E4EAD0}" destId="{5E1A0A57-9D3E-481C-AC42-09E7363FEBFC}" srcOrd="0" destOrd="0" presId="urn:microsoft.com/office/officeart/2005/8/layout/lProcess3"/>
    <dgm:cxn modelId="{AF383370-7373-491A-A5D1-7A5F3D1B0640}" type="presOf" srcId="{8F8FBC42-8506-461A-8926-FF4698A63AEE}" destId="{B777C78E-ACA3-4A0E-8010-665AF0D92C33}" srcOrd="0" destOrd="0" presId="urn:microsoft.com/office/officeart/2005/8/layout/lProcess3"/>
    <dgm:cxn modelId="{384E4B4B-ED9E-4F03-ABA7-904F1D3F99DE}" type="presParOf" srcId="{7D07EDEC-9725-4EE0-AEE1-8290AA5CBB11}" destId="{9F0D0BD7-2B5D-4614-9142-469A5089BF9E}" srcOrd="0" destOrd="0" presId="urn:microsoft.com/office/officeart/2005/8/layout/lProcess3"/>
    <dgm:cxn modelId="{FCF9BEE0-7BE1-481C-8357-A0B21BD03572}" type="presParOf" srcId="{9F0D0BD7-2B5D-4614-9142-469A5089BF9E}" destId="{11BBAEA0-EF87-439B-9DAE-E2FF1325BDE6}" srcOrd="0" destOrd="0" presId="urn:microsoft.com/office/officeart/2005/8/layout/lProcess3"/>
    <dgm:cxn modelId="{9EA3D740-3882-44A0-9110-2531C98A1004}" type="presParOf" srcId="{9F0D0BD7-2B5D-4614-9142-469A5089BF9E}" destId="{7827B2BA-239F-44A1-9172-32796554B74A}" srcOrd="1" destOrd="0" presId="urn:microsoft.com/office/officeart/2005/8/layout/lProcess3"/>
    <dgm:cxn modelId="{69F3437B-CAD8-433E-8BA3-A5DDD0B60CF7}" type="presParOf" srcId="{9F0D0BD7-2B5D-4614-9142-469A5089BF9E}" destId="{5E1A0A57-9D3E-481C-AC42-09E7363FEBFC}" srcOrd="2" destOrd="0" presId="urn:microsoft.com/office/officeart/2005/8/layout/lProcess3"/>
    <dgm:cxn modelId="{789D7E1D-7908-4040-8832-D77DDD4D7CC8}" type="presParOf" srcId="{7D07EDEC-9725-4EE0-AEE1-8290AA5CBB11}" destId="{F2C3FB98-0A60-4C33-8CEF-C4093212F793}" srcOrd="1" destOrd="0" presId="urn:microsoft.com/office/officeart/2005/8/layout/lProcess3"/>
    <dgm:cxn modelId="{A69BF718-C467-450B-806B-827E84C91B36}" type="presParOf" srcId="{7D07EDEC-9725-4EE0-AEE1-8290AA5CBB11}" destId="{4ED45E27-D9A4-403E-903C-BF9E854ADA19}" srcOrd="2" destOrd="0" presId="urn:microsoft.com/office/officeart/2005/8/layout/lProcess3"/>
    <dgm:cxn modelId="{58864D3D-DC49-4487-BF1F-C130D14EF7F9}" type="presParOf" srcId="{4ED45E27-D9A4-403E-903C-BF9E854ADA19}" destId="{10FEDC15-4ACC-46BA-95DF-BF67177F55E1}" srcOrd="0" destOrd="0" presId="urn:microsoft.com/office/officeart/2005/8/layout/lProcess3"/>
    <dgm:cxn modelId="{137B77C9-DBF5-42B0-9F12-055D1F2921A7}" type="presParOf" srcId="{4ED45E27-D9A4-403E-903C-BF9E854ADA19}" destId="{9B47065E-A322-4FA3-AE35-2F032EA48F31}" srcOrd="1" destOrd="0" presId="urn:microsoft.com/office/officeart/2005/8/layout/lProcess3"/>
    <dgm:cxn modelId="{A31605C6-C3DD-4CB9-A83C-B77ECCAC82A1}" type="presParOf" srcId="{4ED45E27-D9A4-403E-903C-BF9E854ADA19}" destId="{B777C78E-ACA3-4A0E-8010-665AF0D92C33}" srcOrd="2" destOrd="0" presId="urn:microsoft.com/office/officeart/2005/8/layout/lProcess3"/>
    <dgm:cxn modelId="{661EA29E-6C80-4435-B5CE-EB618AAABA72}" type="presParOf" srcId="{7D07EDEC-9725-4EE0-AEE1-8290AA5CBB11}" destId="{C7F55280-EE7D-4399-B39A-E116ACE175F8}" srcOrd="3" destOrd="0" presId="urn:microsoft.com/office/officeart/2005/8/layout/lProcess3"/>
    <dgm:cxn modelId="{9C2BE4B3-A8BD-4545-AED3-49CB6146824B}" type="presParOf" srcId="{7D07EDEC-9725-4EE0-AEE1-8290AA5CBB11}" destId="{66DB4017-4C6F-43E7-BE7C-E8884056E972}" srcOrd="4" destOrd="0" presId="urn:microsoft.com/office/officeart/2005/8/layout/lProcess3"/>
    <dgm:cxn modelId="{F00C232F-51AC-4692-859C-ED4734C64DDE}" type="presParOf" srcId="{66DB4017-4C6F-43E7-BE7C-E8884056E972}" destId="{B41A0360-4741-4159-8A9E-D1FCC3CFDBC7}" srcOrd="0" destOrd="0" presId="urn:microsoft.com/office/officeart/2005/8/layout/lProcess3"/>
    <dgm:cxn modelId="{EE550A44-8B4B-4B85-84CA-8FF17B692A28}" type="presParOf" srcId="{66DB4017-4C6F-43E7-BE7C-E8884056E972}" destId="{6414387D-42F7-4888-8FA6-550D0BE90E7B}" srcOrd="1" destOrd="0" presId="urn:microsoft.com/office/officeart/2005/8/layout/lProcess3"/>
    <dgm:cxn modelId="{53A2C428-7645-4EA0-95E3-6FE5F7EF585A}" type="presParOf" srcId="{66DB4017-4C6F-43E7-BE7C-E8884056E972}" destId="{CE3DEEC6-4E8D-4A92-A108-F70F9827B0E8}" srcOrd="2" destOrd="0" presId="urn:microsoft.com/office/officeart/2005/8/layout/lProcess3"/>
    <dgm:cxn modelId="{4E36ED61-B16C-4D67-91C4-B6BC9139C4B3}" type="presParOf" srcId="{7D07EDEC-9725-4EE0-AEE1-8290AA5CBB11}" destId="{7D96BEEC-FE80-4D5D-AE74-3D5CC9DCB314}" srcOrd="5" destOrd="0" presId="urn:microsoft.com/office/officeart/2005/8/layout/lProcess3"/>
    <dgm:cxn modelId="{0CC87FB0-3285-4D17-A52E-338A79BC916C}" type="presParOf" srcId="{7D07EDEC-9725-4EE0-AEE1-8290AA5CBB11}" destId="{16614053-AFA6-4589-95D4-3B21C242D892}" srcOrd="6" destOrd="0" presId="urn:microsoft.com/office/officeart/2005/8/layout/lProcess3"/>
    <dgm:cxn modelId="{CE3C0955-C92D-4832-8275-32403D77C636}" type="presParOf" srcId="{16614053-AFA6-4589-95D4-3B21C242D892}" destId="{BA9E138F-C6A7-43C1-B47D-78D7659E4FB0}" srcOrd="0" destOrd="0" presId="urn:microsoft.com/office/officeart/2005/8/layout/lProcess3"/>
    <dgm:cxn modelId="{DC3452E0-2A4A-4EDF-9A89-1783A80BAB92}" type="presParOf" srcId="{16614053-AFA6-4589-95D4-3B21C242D892}" destId="{020BA67E-323A-4325-889B-D75B3D1542E4}" srcOrd="1" destOrd="0" presId="urn:microsoft.com/office/officeart/2005/8/layout/lProcess3"/>
    <dgm:cxn modelId="{E2EF8E13-E281-4AA3-B83B-4F9C55373AD8}" type="presParOf" srcId="{16614053-AFA6-4589-95D4-3B21C242D892}" destId="{E291A7A8-CAAC-493F-B80B-C51916CBA52F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EF98001-8BA7-4C7A-BD67-F7FEDF94C2C6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9BEF4CCC-66B7-46F1-A3D5-A1A1286F0916}">
      <dgm:prSet phldrT="[Text]"/>
      <dgm:spPr/>
      <dgm:t>
        <a:bodyPr/>
        <a:lstStyle/>
        <a:p>
          <a:r>
            <a:rPr lang="en-US" dirty="0" smtClean="0"/>
            <a:t>Optimum</a:t>
          </a:r>
          <a:r>
            <a:rPr lang="en-US" baseline="0" dirty="0" smtClean="0"/>
            <a:t> condition</a:t>
          </a:r>
          <a:endParaRPr lang="en-US" dirty="0"/>
        </a:p>
      </dgm:t>
    </dgm:pt>
    <dgm:pt modelId="{96EC0F8B-14F5-4295-B807-476392F4C027}" type="parTrans" cxnId="{8E0EE419-DAD0-4134-A1E9-38B2E8C6EBE6}">
      <dgm:prSet/>
      <dgm:spPr/>
      <dgm:t>
        <a:bodyPr/>
        <a:lstStyle/>
        <a:p>
          <a:endParaRPr lang="en-US"/>
        </a:p>
      </dgm:t>
    </dgm:pt>
    <dgm:pt modelId="{A1F30CA6-599C-4A21-9779-73192EC26D3C}" type="sibTrans" cxnId="{8E0EE419-DAD0-4134-A1E9-38B2E8C6EBE6}">
      <dgm:prSet/>
      <dgm:spPr/>
      <dgm:t>
        <a:bodyPr/>
        <a:lstStyle/>
        <a:p>
          <a:endParaRPr lang="en-US"/>
        </a:p>
      </dgm:t>
    </dgm:pt>
    <dgm:pt modelId="{4F82094E-8C3B-4DD0-9BCF-9924F2F1A92C}">
      <dgm:prSet phldrT="[Text]"/>
      <dgm:spPr/>
      <dgm:t>
        <a:bodyPr/>
        <a:lstStyle/>
        <a:p>
          <a:r>
            <a:rPr lang="en-US" dirty="0" smtClean="0"/>
            <a:t> storage</a:t>
          </a:r>
        </a:p>
        <a:p>
          <a:r>
            <a:rPr lang="en-US" dirty="0" smtClean="0"/>
            <a:t>period</a:t>
          </a:r>
          <a:endParaRPr lang="en-US" dirty="0"/>
        </a:p>
      </dgm:t>
    </dgm:pt>
    <dgm:pt modelId="{637E74DE-E3BC-4032-A5A9-AA04090C209E}" type="parTrans" cxnId="{55300F79-0A50-45B7-B066-25363C6542D4}">
      <dgm:prSet/>
      <dgm:spPr/>
      <dgm:t>
        <a:bodyPr/>
        <a:lstStyle/>
        <a:p>
          <a:endParaRPr lang="en-US"/>
        </a:p>
      </dgm:t>
    </dgm:pt>
    <dgm:pt modelId="{232D3B85-1298-45E6-A903-6322927738F5}" type="sibTrans" cxnId="{55300F79-0A50-45B7-B066-25363C6542D4}">
      <dgm:prSet/>
      <dgm:spPr/>
      <dgm:t>
        <a:bodyPr/>
        <a:lstStyle/>
        <a:p>
          <a:endParaRPr lang="en-US"/>
        </a:p>
      </dgm:t>
    </dgm:pt>
    <dgm:pt modelId="{263B2071-B467-46F0-97F2-97C6B973AEC0}">
      <dgm:prSet phldrT="[Text]"/>
      <dgm:spPr/>
      <dgm:t>
        <a:bodyPr/>
        <a:lstStyle/>
        <a:p>
          <a:r>
            <a:rPr lang="en-US" dirty="0" smtClean="0"/>
            <a:t>Thyroid</a:t>
          </a:r>
        </a:p>
        <a:p>
          <a:r>
            <a:rPr lang="en-US" dirty="0" smtClean="0"/>
            <a:t>Hormones</a:t>
          </a:r>
          <a:endParaRPr lang="en-US" dirty="0"/>
        </a:p>
      </dgm:t>
    </dgm:pt>
    <dgm:pt modelId="{DF1DF807-38D2-4E88-91C3-6975B8FFA9B3}" type="parTrans" cxnId="{805A54CA-3B58-4280-BB30-28A530E55352}">
      <dgm:prSet/>
      <dgm:spPr/>
      <dgm:t>
        <a:bodyPr/>
        <a:lstStyle/>
        <a:p>
          <a:endParaRPr lang="en-US"/>
        </a:p>
      </dgm:t>
    </dgm:pt>
    <dgm:pt modelId="{B63805D0-AC2C-44EC-91BD-8C6D4A96D000}" type="sibTrans" cxnId="{805A54CA-3B58-4280-BB30-28A530E55352}">
      <dgm:prSet/>
      <dgm:spPr/>
      <dgm:t>
        <a:bodyPr/>
        <a:lstStyle/>
        <a:p>
          <a:endParaRPr lang="en-US"/>
        </a:p>
      </dgm:t>
    </dgm:pt>
    <dgm:pt modelId="{827A3B7F-45FD-4A14-8110-AD0E52689783}">
      <dgm:prSet phldrT="[Text]"/>
      <dgm:spPr/>
      <dgm:t>
        <a:bodyPr/>
        <a:lstStyle/>
        <a:p>
          <a:r>
            <a:rPr lang="en-US" dirty="0" smtClean="0"/>
            <a:t>Absorb Yolk sac</a:t>
          </a:r>
          <a:endParaRPr lang="en-US" dirty="0"/>
        </a:p>
      </dgm:t>
    </dgm:pt>
    <dgm:pt modelId="{BE366AED-E605-4581-9454-4FF0C0564C39}" type="parTrans" cxnId="{FBD473C5-C1CC-47A7-AD80-846869F24827}">
      <dgm:prSet/>
      <dgm:spPr/>
      <dgm:t>
        <a:bodyPr/>
        <a:lstStyle/>
        <a:p>
          <a:endParaRPr lang="en-US"/>
        </a:p>
      </dgm:t>
    </dgm:pt>
    <dgm:pt modelId="{D83B19B8-F6B3-4C50-B9B3-DD4E2ACDBD8A}" type="sibTrans" cxnId="{FBD473C5-C1CC-47A7-AD80-846869F24827}">
      <dgm:prSet/>
      <dgm:spPr/>
      <dgm:t>
        <a:bodyPr/>
        <a:lstStyle/>
        <a:p>
          <a:endParaRPr lang="en-US"/>
        </a:p>
      </dgm:t>
    </dgm:pt>
    <dgm:pt modelId="{346BC0EA-552B-4DDC-85C4-0DD8910B66E6}">
      <dgm:prSet phldrT="[Text]"/>
      <dgm:spPr/>
      <dgm:t>
        <a:bodyPr/>
        <a:lstStyle/>
        <a:p>
          <a:r>
            <a:rPr lang="en-US" dirty="0" smtClean="0"/>
            <a:t>Transfer </a:t>
          </a:r>
          <a:r>
            <a:rPr lang="en-US" dirty="0" err="1" smtClean="0"/>
            <a:t>mAb</a:t>
          </a:r>
          <a:r>
            <a:rPr lang="en-US" dirty="0" smtClean="0"/>
            <a:t>%</a:t>
          </a:r>
          <a:endParaRPr lang="en-US" dirty="0"/>
        </a:p>
      </dgm:t>
    </dgm:pt>
    <dgm:pt modelId="{D607110E-4951-4822-BEF9-532C0F87CB44}" type="parTrans" cxnId="{18AC7D7D-CFD0-4D0E-9B7E-986D691608BE}">
      <dgm:prSet/>
      <dgm:spPr/>
      <dgm:t>
        <a:bodyPr/>
        <a:lstStyle/>
        <a:p>
          <a:endParaRPr lang="en-US"/>
        </a:p>
      </dgm:t>
    </dgm:pt>
    <dgm:pt modelId="{B6389B3C-9F1F-469A-B734-E031DA569920}" type="sibTrans" cxnId="{18AC7D7D-CFD0-4D0E-9B7E-986D691608BE}">
      <dgm:prSet/>
      <dgm:spPr/>
      <dgm:t>
        <a:bodyPr/>
        <a:lstStyle/>
        <a:p>
          <a:endParaRPr lang="en-US"/>
        </a:p>
      </dgm:t>
    </dgm:pt>
    <dgm:pt modelId="{F0325FF8-5F5C-46D8-801E-63519D980FAF}" type="pres">
      <dgm:prSet presAssocID="{9EF98001-8BA7-4C7A-BD67-F7FEDF94C2C6}" presName="Name0" presStyleCnt="0">
        <dgm:presLayoutVars>
          <dgm:dir/>
          <dgm:animLvl val="lvl"/>
          <dgm:resizeHandles val="exact"/>
        </dgm:presLayoutVars>
      </dgm:prSet>
      <dgm:spPr/>
    </dgm:pt>
    <dgm:pt modelId="{483D836D-7D14-450F-B134-0FBF6ACFB4E3}" type="pres">
      <dgm:prSet presAssocID="{9BEF4CCC-66B7-46F1-A3D5-A1A1286F091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3F2042-7B13-488F-8798-24290FD458FE}" type="pres">
      <dgm:prSet presAssocID="{A1F30CA6-599C-4A21-9779-73192EC26D3C}" presName="parTxOnlySpace" presStyleCnt="0"/>
      <dgm:spPr/>
    </dgm:pt>
    <dgm:pt modelId="{2F641306-04F2-4D8E-ADC2-67C0F543EDC4}" type="pres">
      <dgm:prSet presAssocID="{4F82094E-8C3B-4DD0-9BCF-9924F2F1A92C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919C92-D41B-4999-AEFE-F163834B23A7}" type="pres">
      <dgm:prSet presAssocID="{232D3B85-1298-45E6-A903-6322927738F5}" presName="parTxOnlySpace" presStyleCnt="0"/>
      <dgm:spPr/>
    </dgm:pt>
    <dgm:pt modelId="{41F33B35-DBC6-416F-8019-7C93C709724A}" type="pres">
      <dgm:prSet presAssocID="{263B2071-B467-46F0-97F2-97C6B973AEC0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E70D2B-6354-4F37-B6F8-924FDDE80526}" type="pres">
      <dgm:prSet presAssocID="{B63805D0-AC2C-44EC-91BD-8C6D4A96D000}" presName="parTxOnlySpace" presStyleCnt="0"/>
      <dgm:spPr/>
    </dgm:pt>
    <dgm:pt modelId="{57A3BDAA-E77B-43DD-A84D-82E8D99596D0}" type="pres">
      <dgm:prSet presAssocID="{827A3B7F-45FD-4A14-8110-AD0E52689783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1C2D29-1C50-4D36-8947-8D8190EA446F}" type="pres">
      <dgm:prSet presAssocID="{D83B19B8-F6B3-4C50-B9B3-DD4E2ACDBD8A}" presName="parTxOnlySpace" presStyleCnt="0"/>
      <dgm:spPr/>
    </dgm:pt>
    <dgm:pt modelId="{8FC0384D-4F19-414B-B5EB-C56CC75C9699}" type="pres">
      <dgm:prSet presAssocID="{346BC0EA-552B-4DDC-85C4-0DD8910B66E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85A68F-ADAE-4CF3-9FE3-3C12FC5BECB4}" type="presOf" srcId="{827A3B7F-45FD-4A14-8110-AD0E52689783}" destId="{57A3BDAA-E77B-43DD-A84D-82E8D99596D0}" srcOrd="0" destOrd="0" presId="urn:microsoft.com/office/officeart/2005/8/layout/chevron1"/>
    <dgm:cxn modelId="{4EEDC55A-FD59-4886-A1F3-67BD66E3DBCD}" type="presOf" srcId="{263B2071-B467-46F0-97F2-97C6B973AEC0}" destId="{41F33B35-DBC6-416F-8019-7C93C709724A}" srcOrd="0" destOrd="0" presId="urn:microsoft.com/office/officeart/2005/8/layout/chevron1"/>
    <dgm:cxn modelId="{0EDD6C6C-FACB-4C6C-BE85-C724746483FE}" type="presOf" srcId="{346BC0EA-552B-4DDC-85C4-0DD8910B66E6}" destId="{8FC0384D-4F19-414B-B5EB-C56CC75C9699}" srcOrd="0" destOrd="0" presId="urn:microsoft.com/office/officeart/2005/8/layout/chevron1"/>
    <dgm:cxn modelId="{805A54CA-3B58-4280-BB30-28A530E55352}" srcId="{9EF98001-8BA7-4C7A-BD67-F7FEDF94C2C6}" destId="{263B2071-B467-46F0-97F2-97C6B973AEC0}" srcOrd="2" destOrd="0" parTransId="{DF1DF807-38D2-4E88-91C3-6975B8FFA9B3}" sibTransId="{B63805D0-AC2C-44EC-91BD-8C6D4A96D000}"/>
    <dgm:cxn modelId="{C2E775A4-329C-45A3-B8F6-1A2C35CD1284}" type="presOf" srcId="{9EF98001-8BA7-4C7A-BD67-F7FEDF94C2C6}" destId="{F0325FF8-5F5C-46D8-801E-63519D980FAF}" srcOrd="0" destOrd="0" presId="urn:microsoft.com/office/officeart/2005/8/layout/chevron1"/>
    <dgm:cxn modelId="{F481813F-CE01-42D6-8FBC-8C3AFDFD0FB7}" type="presOf" srcId="{4F82094E-8C3B-4DD0-9BCF-9924F2F1A92C}" destId="{2F641306-04F2-4D8E-ADC2-67C0F543EDC4}" srcOrd="0" destOrd="0" presId="urn:microsoft.com/office/officeart/2005/8/layout/chevron1"/>
    <dgm:cxn modelId="{8E0EE419-DAD0-4134-A1E9-38B2E8C6EBE6}" srcId="{9EF98001-8BA7-4C7A-BD67-F7FEDF94C2C6}" destId="{9BEF4CCC-66B7-46F1-A3D5-A1A1286F0916}" srcOrd="0" destOrd="0" parTransId="{96EC0F8B-14F5-4295-B807-476392F4C027}" sibTransId="{A1F30CA6-599C-4A21-9779-73192EC26D3C}"/>
    <dgm:cxn modelId="{55300F79-0A50-45B7-B066-25363C6542D4}" srcId="{9EF98001-8BA7-4C7A-BD67-F7FEDF94C2C6}" destId="{4F82094E-8C3B-4DD0-9BCF-9924F2F1A92C}" srcOrd="1" destOrd="0" parTransId="{637E74DE-E3BC-4032-A5A9-AA04090C209E}" sibTransId="{232D3B85-1298-45E6-A903-6322927738F5}"/>
    <dgm:cxn modelId="{18AC7D7D-CFD0-4D0E-9B7E-986D691608BE}" srcId="{9EF98001-8BA7-4C7A-BD67-F7FEDF94C2C6}" destId="{346BC0EA-552B-4DDC-85C4-0DD8910B66E6}" srcOrd="4" destOrd="0" parTransId="{D607110E-4951-4822-BEF9-532C0F87CB44}" sibTransId="{B6389B3C-9F1F-469A-B734-E031DA569920}"/>
    <dgm:cxn modelId="{FBD473C5-C1CC-47A7-AD80-846869F24827}" srcId="{9EF98001-8BA7-4C7A-BD67-F7FEDF94C2C6}" destId="{827A3B7F-45FD-4A14-8110-AD0E52689783}" srcOrd="3" destOrd="0" parTransId="{BE366AED-E605-4581-9454-4FF0C0564C39}" sibTransId="{D83B19B8-F6B3-4C50-B9B3-DD4E2ACDBD8A}"/>
    <dgm:cxn modelId="{1D2897BB-83FF-4319-9672-B93219208161}" type="presOf" srcId="{9BEF4CCC-66B7-46F1-A3D5-A1A1286F0916}" destId="{483D836D-7D14-450F-B134-0FBF6ACFB4E3}" srcOrd="0" destOrd="0" presId="urn:microsoft.com/office/officeart/2005/8/layout/chevron1"/>
    <dgm:cxn modelId="{C0FCAFA6-AB90-4F64-9827-88F653FA776C}" type="presParOf" srcId="{F0325FF8-5F5C-46D8-801E-63519D980FAF}" destId="{483D836D-7D14-450F-B134-0FBF6ACFB4E3}" srcOrd="0" destOrd="0" presId="urn:microsoft.com/office/officeart/2005/8/layout/chevron1"/>
    <dgm:cxn modelId="{4C6C5261-C64D-4F11-82AF-8BDF12B39AEC}" type="presParOf" srcId="{F0325FF8-5F5C-46D8-801E-63519D980FAF}" destId="{823F2042-7B13-488F-8798-24290FD458FE}" srcOrd="1" destOrd="0" presId="urn:microsoft.com/office/officeart/2005/8/layout/chevron1"/>
    <dgm:cxn modelId="{AEB9CA09-C76F-4071-BE42-45E7E5FE15C3}" type="presParOf" srcId="{F0325FF8-5F5C-46D8-801E-63519D980FAF}" destId="{2F641306-04F2-4D8E-ADC2-67C0F543EDC4}" srcOrd="2" destOrd="0" presId="urn:microsoft.com/office/officeart/2005/8/layout/chevron1"/>
    <dgm:cxn modelId="{3AA6A771-756E-4E55-B02A-FB396B4545F4}" type="presParOf" srcId="{F0325FF8-5F5C-46D8-801E-63519D980FAF}" destId="{65919C92-D41B-4999-AEFE-F163834B23A7}" srcOrd="3" destOrd="0" presId="urn:microsoft.com/office/officeart/2005/8/layout/chevron1"/>
    <dgm:cxn modelId="{8C720129-DB02-4B34-822D-451B0BD9E338}" type="presParOf" srcId="{F0325FF8-5F5C-46D8-801E-63519D980FAF}" destId="{41F33B35-DBC6-416F-8019-7C93C709724A}" srcOrd="4" destOrd="0" presId="urn:microsoft.com/office/officeart/2005/8/layout/chevron1"/>
    <dgm:cxn modelId="{003EF2FE-521B-468F-AED7-D802AC259B62}" type="presParOf" srcId="{F0325FF8-5F5C-46D8-801E-63519D980FAF}" destId="{C5E70D2B-6354-4F37-B6F8-924FDDE80526}" srcOrd="5" destOrd="0" presId="urn:microsoft.com/office/officeart/2005/8/layout/chevron1"/>
    <dgm:cxn modelId="{F303E255-1860-457F-9FC7-759627262932}" type="presParOf" srcId="{F0325FF8-5F5C-46D8-801E-63519D980FAF}" destId="{57A3BDAA-E77B-43DD-A84D-82E8D99596D0}" srcOrd="6" destOrd="0" presId="urn:microsoft.com/office/officeart/2005/8/layout/chevron1"/>
    <dgm:cxn modelId="{F9BC6B56-B1FD-4A3F-80EE-B12A7A8D142B}" type="presParOf" srcId="{F0325FF8-5F5C-46D8-801E-63519D980FAF}" destId="{181C2D29-1C50-4D36-8947-8D8190EA446F}" srcOrd="7" destOrd="0" presId="urn:microsoft.com/office/officeart/2005/8/layout/chevron1"/>
    <dgm:cxn modelId="{2A3CB669-7532-419C-8B2E-8E689BE16C21}" type="presParOf" srcId="{F0325FF8-5F5C-46D8-801E-63519D980FAF}" destId="{8FC0384D-4F19-414B-B5EB-C56CC75C969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26DA073-1ADD-447B-8B29-76B3A7C065D0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EFB9702-935D-44CA-8C77-5DF11727E48B}">
      <dgm:prSet phldrT="[Text]" custT="1"/>
      <dgm:spPr/>
      <dgm:t>
        <a:bodyPr/>
        <a:lstStyle/>
        <a:p>
          <a:r>
            <a:rPr lang="en-US" sz="2000" dirty="0" smtClean="0"/>
            <a:t>Egg production</a:t>
          </a:r>
        </a:p>
        <a:p>
          <a:r>
            <a:rPr lang="en-US" sz="2000" dirty="0" smtClean="0"/>
            <a:t>(Peak)</a:t>
          </a:r>
          <a:endParaRPr lang="en-US" sz="2000" dirty="0"/>
        </a:p>
      </dgm:t>
    </dgm:pt>
    <dgm:pt modelId="{A462AB77-8385-4D6D-A987-59578926D267}" type="parTrans" cxnId="{3C3040EB-EBAC-4740-BD56-B0DF1614EB73}">
      <dgm:prSet/>
      <dgm:spPr/>
      <dgm:t>
        <a:bodyPr/>
        <a:lstStyle/>
        <a:p>
          <a:endParaRPr lang="en-US"/>
        </a:p>
      </dgm:t>
    </dgm:pt>
    <dgm:pt modelId="{84342C33-5579-4134-B214-19BB277DF3AE}" type="sibTrans" cxnId="{3C3040EB-EBAC-4740-BD56-B0DF1614EB73}">
      <dgm:prSet/>
      <dgm:spPr/>
      <dgm:t>
        <a:bodyPr/>
        <a:lstStyle/>
        <a:p>
          <a:endParaRPr lang="en-US"/>
        </a:p>
      </dgm:t>
    </dgm:pt>
    <dgm:pt modelId="{53C9D5CA-E325-45EF-AE77-292909B57496}">
      <dgm:prSet phldrT="[Text]" custT="1"/>
      <dgm:spPr/>
      <dgm:t>
        <a:bodyPr/>
        <a:lstStyle/>
        <a:p>
          <a:r>
            <a:rPr lang="en-US" sz="2000" dirty="0" smtClean="0"/>
            <a:t>Immunoglobulin catabolize </a:t>
          </a:r>
          <a:endParaRPr lang="en-US" sz="2000" dirty="0"/>
        </a:p>
      </dgm:t>
    </dgm:pt>
    <dgm:pt modelId="{AEB6E62F-6DC2-4B09-8EE5-1B52FF371250}" type="parTrans" cxnId="{92CCF545-FA8A-40FB-8AE4-03E39FAD10F7}">
      <dgm:prSet/>
      <dgm:spPr/>
      <dgm:t>
        <a:bodyPr/>
        <a:lstStyle/>
        <a:p>
          <a:endParaRPr lang="en-US"/>
        </a:p>
      </dgm:t>
    </dgm:pt>
    <dgm:pt modelId="{58D0F4D2-59BF-4E81-A492-D193D6A18BF9}" type="sibTrans" cxnId="{92CCF545-FA8A-40FB-8AE4-03E39FAD10F7}">
      <dgm:prSet/>
      <dgm:spPr/>
      <dgm:t>
        <a:bodyPr/>
        <a:lstStyle/>
        <a:p>
          <a:endParaRPr lang="en-US"/>
        </a:p>
      </dgm:t>
    </dgm:pt>
    <dgm:pt modelId="{982FEF06-1F11-4B28-95E4-E131E928DF56}">
      <dgm:prSet phldrT="[Text]" custT="1"/>
      <dgm:spPr/>
      <dgm:t>
        <a:bodyPr/>
        <a:lstStyle/>
        <a:p>
          <a:r>
            <a:rPr lang="en-US" sz="2000" dirty="0" err="1" smtClean="0"/>
            <a:t>mAb</a:t>
          </a:r>
          <a:r>
            <a:rPr lang="en-US" sz="2000" dirty="0" smtClean="0"/>
            <a:t> transfer %</a:t>
          </a:r>
          <a:endParaRPr lang="en-US" sz="2000" dirty="0"/>
        </a:p>
      </dgm:t>
    </dgm:pt>
    <dgm:pt modelId="{0E0FE2A7-7A99-4A18-876C-DA933FBEF07F}" type="parTrans" cxnId="{75F3552C-19FE-4121-BC62-B09364ED07AE}">
      <dgm:prSet/>
      <dgm:spPr/>
      <dgm:t>
        <a:bodyPr/>
        <a:lstStyle/>
        <a:p>
          <a:endParaRPr lang="en-US"/>
        </a:p>
      </dgm:t>
    </dgm:pt>
    <dgm:pt modelId="{ACE42459-96FA-45B9-B07C-1713EA3C9482}" type="sibTrans" cxnId="{75F3552C-19FE-4121-BC62-B09364ED07AE}">
      <dgm:prSet/>
      <dgm:spPr/>
      <dgm:t>
        <a:bodyPr/>
        <a:lstStyle/>
        <a:p>
          <a:endParaRPr lang="en-US"/>
        </a:p>
      </dgm:t>
    </dgm:pt>
    <dgm:pt modelId="{9F3164AC-2B8F-415D-A826-9695350030E2}" type="pres">
      <dgm:prSet presAssocID="{726DA073-1ADD-447B-8B29-76B3A7C065D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BA637CF-6065-403F-B1DE-2A19E007253D}" type="pres">
      <dgm:prSet presAssocID="{2EFB9702-935D-44CA-8C77-5DF11727E48B}" presName="Accent1" presStyleCnt="0"/>
      <dgm:spPr/>
      <dgm:t>
        <a:bodyPr/>
        <a:lstStyle/>
        <a:p>
          <a:endParaRPr lang="en-US"/>
        </a:p>
      </dgm:t>
    </dgm:pt>
    <dgm:pt modelId="{DBBFF224-018E-40D4-A389-862052AC0A62}" type="pres">
      <dgm:prSet presAssocID="{2EFB9702-935D-44CA-8C77-5DF11727E48B}" presName="Accent" presStyleLbl="node1" presStyleIdx="0" presStyleCnt="3" custLinFactNeighborX="691" custLinFactNeighborY="-2073"/>
      <dgm:spPr/>
      <dgm:t>
        <a:bodyPr/>
        <a:lstStyle/>
        <a:p>
          <a:endParaRPr lang="en-US"/>
        </a:p>
      </dgm:t>
    </dgm:pt>
    <dgm:pt modelId="{89D7A4F7-9AAE-4D9B-AD44-5CF8C141357B}" type="pres">
      <dgm:prSet presAssocID="{2EFB9702-935D-44CA-8C77-5DF11727E48B}" presName="Parent1" presStyleLbl="revTx" presStyleIdx="0" presStyleCnt="3" custScaleX="1206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93F535-7156-47E6-91F0-A22B7662394A}" type="pres">
      <dgm:prSet presAssocID="{53C9D5CA-E325-45EF-AE77-292909B57496}" presName="Accent2" presStyleCnt="0"/>
      <dgm:spPr/>
      <dgm:t>
        <a:bodyPr/>
        <a:lstStyle/>
        <a:p>
          <a:endParaRPr lang="en-US"/>
        </a:p>
      </dgm:t>
    </dgm:pt>
    <dgm:pt modelId="{1F5307FA-E452-4EB5-8C7C-4E321A496D42}" type="pres">
      <dgm:prSet presAssocID="{53C9D5CA-E325-45EF-AE77-292909B57496}" presName="Accent" presStyleLbl="node1" presStyleIdx="1" presStyleCnt="3" custLinFactNeighborX="-3281" custLinFactNeighborY="4235"/>
      <dgm:spPr/>
      <dgm:t>
        <a:bodyPr/>
        <a:lstStyle/>
        <a:p>
          <a:endParaRPr lang="en-US"/>
        </a:p>
      </dgm:t>
    </dgm:pt>
    <dgm:pt modelId="{3A5EBF7C-39B3-46FE-8BF9-262EE956615D}" type="pres">
      <dgm:prSet presAssocID="{53C9D5CA-E325-45EF-AE77-292909B57496}" presName="Parent2" presStyleLbl="revTx" presStyleIdx="1" presStyleCnt="3" custScaleX="208827" custLinFactNeighborX="7589" custLinFactNeighborY="1000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C22C1-3572-4750-8BB2-C24CC58E823A}" type="pres">
      <dgm:prSet presAssocID="{982FEF06-1F11-4B28-95E4-E131E928DF56}" presName="Accent3" presStyleCnt="0"/>
      <dgm:spPr/>
      <dgm:t>
        <a:bodyPr/>
        <a:lstStyle/>
        <a:p>
          <a:endParaRPr lang="en-US"/>
        </a:p>
      </dgm:t>
    </dgm:pt>
    <dgm:pt modelId="{7F73D2B7-5BEE-4C12-AE05-01E17D7F61A9}" type="pres">
      <dgm:prSet presAssocID="{982FEF06-1F11-4B28-95E4-E131E928DF56}" presName="Accent" presStyleLbl="node1" presStyleIdx="2" presStyleCnt="3" custLinFactNeighborX="-4473" custLinFactNeighborY="4322"/>
      <dgm:spPr/>
      <dgm:t>
        <a:bodyPr/>
        <a:lstStyle/>
        <a:p>
          <a:endParaRPr lang="en-US"/>
        </a:p>
      </dgm:t>
    </dgm:pt>
    <dgm:pt modelId="{2BEA4B5F-1DE8-4C2F-8637-8D061A666AA9}" type="pres">
      <dgm:prSet presAssocID="{982FEF06-1F11-4B28-95E4-E131E928DF56}" presName="Parent3" presStyleLbl="revTx" presStyleIdx="2" presStyleCnt="3" custLinFactNeighborX="-8424" custLinFactNeighborY="-149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F3552C-19FE-4121-BC62-B09364ED07AE}" srcId="{726DA073-1ADD-447B-8B29-76B3A7C065D0}" destId="{982FEF06-1F11-4B28-95E4-E131E928DF56}" srcOrd="2" destOrd="0" parTransId="{0E0FE2A7-7A99-4A18-876C-DA933FBEF07F}" sibTransId="{ACE42459-96FA-45B9-B07C-1713EA3C9482}"/>
    <dgm:cxn modelId="{8EA99DBD-2511-4F2A-9BFE-97338D398ED1}" type="presOf" srcId="{53C9D5CA-E325-45EF-AE77-292909B57496}" destId="{3A5EBF7C-39B3-46FE-8BF9-262EE956615D}" srcOrd="0" destOrd="0" presId="urn:microsoft.com/office/officeart/2009/layout/CircleArrowProcess"/>
    <dgm:cxn modelId="{37DCCCA6-8D91-4898-B428-D936813914FB}" type="presOf" srcId="{2EFB9702-935D-44CA-8C77-5DF11727E48B}" destId="{89D7A4F7-9AAE-4D9B-AD44-5CF8C141357B}" srcOrd="0" destOrd="0" presId="urn:microsoft.com/office/officeart/2009/layout/CircleArrowProcess"/>
    <dgm:cxn modelId="{92CCF545-FA8A-40FB-8AE4-03E39FAD10F7}" srcId="{726DA073-1ADD-447B-8B29-76B3A7C065D0}" destId="{53C9D5CA-E325-45EF-AE77-292909B57496}" srcOrd="1" destOrd="0" parTransId="{AEB6E62F-6DC2-4B09-8EE5-1B52FF371250}" sibTransId="{58D0F4D2-59BF-4E81-A492-D193D6A18BF9}"/>
    <dgm:cxn modelId="{5A97184E-97CC-4642-B9F3-C72A26575BDA}" type="presOf" srcId="{982FEF06-1F11-4B28-95E4-E131E928DF56}" destId="{2BEA4B5F-1DE8-4C2F-8637-8D061A666AA9}" srcOrd="0" destOrd="0" presId="urn:microsoft.com/office/officeart/2009/layout/CircleArrowProcess"/>
    <dgm:cxn modelId="{3C3040EB-EBAC-4740-BD56-B0DF1614EB73}" srcId="{726DA073-1ADD-447B-8B29-76B3A7C065D0}" destId="{2EFB9702-935D-44CA-8C77-5DF11727E48B}" srcOrd="0" destOrd="0" parTransId="{A462AB77-8385-4D6D-A987-59578926D267}" sibTransId="{84342C33-5579-4134-B214-19BB277DF3AE}"/>
    <dgm:cxn modelId="{06950BB3-5776-4E8D-ACCF-23DDD6FA5D96}" type="presOf" srcId="{726DA073-1ADD-447B-8B29-76B3A7C065D0}" destId="{9F3164AC-2B8F-415D-A826-9695350030E2}" srcOrd="0" destOrd="0" presId="urn:microsoft.com/office/officeart/2009/layout/CircleArrowProcess"/>
    <dgm:cxn modelId="{71869243-F1F0-4AED-AD7C-B83127D008D6}" type="presParOf" srcId="{9F3164AC-2B8F-415D-A826-9695350030E2}" destId="{8BA637CF-6065-403F-B1DE-2A19E007253D}" srcOrd="0" destOrd="0" presId="urn:microsoft.com/office/officeart/2009/layout/CircleArrowProcess"/>
    <dgm:cxn modelId="{63C68E97-3DA1-4066-A02D-8FCC14BF62B5}" type="presParOf" srcId="{8BA637CF-6065-403F-B1DE-2A19E007253D}" destId="{DBBFF224-018E-40D4-A389-862052AC0A62}" srcOrd="0" destOrd="0" presId="urn:microsoft.com/office/officeart/2009/layout/CircleArrowProcess"/>
    <dgm:cxn modelId="{455F08E3-4ADB-495A-87B7-93088999F293}" type="presParOf" srcId="{9F3164AC-2B8F-415D-A826-9695350030E2}" destId="{89D7A4F7-9AAE-4D9B-AD44-5CF8C141357B}" srcOrd="1" destOrd="0" presId="urn:microsoft.com/office/officeart/2009/layout/CircleArrowProcess"/>
    <dgm:cxn modelId="{8DAF7BDC-5112-4ADE-A98E-381A8C94D2F8}" type="presParOf" srcId="{9F3164AC-2B8F-415D-A826-9695350030E2}" destId="{0B93F535-7156-47E6-91F0-A22B7662394A}" srcOrd="2" destOrd="0" presId="urn:microsoft.com/office/officeart/2009/layout/CircleArrowProcess"/>
    <dgm:cxn modelId="{44BF5C89-FAF0-4556-866F-7D6A1226D1F1}" type="presParOf" srcId="{0B93F535-7156-47E6-91F0-A22B7662394A}" destId="{1F5307FA-E452-4EB5-8C7C-4E321A496D42}" srcOrd="0" destOrd="0" presId="urn:microsoft.com/office/officeart/2009/layout/CircleArrowProcess"/>
    <dgm:cxn modelId="{0B1E6D6D-494A-4277-BBDE-5D8DAB4D67F6}" type="presParOf" srcId="{9F3164AC-2B8F-415D-A826-9695350030E2}" destId="{3A5EBF7C-39B3-46FE-8BF9-262EE956615D}" srcOrd="3" destOrd="0" presId="urn:microsoft.com/office/officeart/2009/layout/CircleArrowProcess"/>
    <dgm:cxn modelId="{97D88A4C-85A2-4186-8B00-B02382C6937A}" type="presParOf" srcId="{9F3164AC-2B8F-415D-A826-9695350030E2}" destId="{166C22C1-3572-4750-8BB2-C24CC58E823A}" srcOrd="4" destOrd="0" presId="urn:microsoft.com/office/officeart/2009/layout/CircleArrowProcess"/>
    <dgm:cxn modelId="{BBE35428-1B32-43DA-B5F3-FC73F004ECF4}" type="presParOf" srcId="{166C22C1-3572-4750-8BB2-C24CC58E823A}" destId="{7F73D2B7-5BEE-4C12-AE05-01E17D7F61A9}" srcOrd="0" destOrd="0" presId="urn:microsoft.com/office/officeart/2009/layout/CircleArrowProcess"/>
    <dgm:cxn modelId="{B69C6C9E-45BD-4E50-9A4F-9E916E3F2CF0}" type="presParOf" srcId="{9F3164AC-2B8F-415D-A826-9695350030E2}" destId="{2BEA4B5F-1DE8-4C2F-8637-8D061A666AA9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FF224-018E-40D4-A389-862052AC0A62}">
      <dsp:nvSpPr>
        <dsp:cNvPr id="0" name=""/>
        <dsp:cNvSpPr/>
      </dsp:nvSpPr>
      <dsp:spPr>
        <a:xfrm>
          <a:off x="1149933" y="107523"/>
          <a:ext cx="1840325" cy="184060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D7A4F7-9AAE-4D9B-AD44-5CF8C141357B}">
      <dsp:nvSpPr>
        <dsp:cNvPr id="0" name=""/>
        <dsp:cNvSpPr/>
      </dsp:nvSpPr>
      <dsp:spPr>
        <a:xfrm>
          <a:off x="1438540" y="810193"/>
          <a:ext cx="1233531" cy="511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Egg production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(Peak)</a:t>
          </a:r>
          <a:endParaRPr lang="en-US" sz="2000" kern="1200" dirty="0"/>
        </a:p>
      </dsp:txBody>
      <dsp:txXfrm>
        <a:off x="1438540" y="810193"/>
        <a:ext cx="1233531" cy="511194"/>
      </dsp:txXfrm>
    </dsp:sp>
    <dsp:sp modelId="{1F5307FA-E452-4EB5-8C7C-4E321A496D42}">
      <dsp:nvSpPr>
        <dsp:cNvPr id="0" name=""/>
        <dsp:cNvSpPr/>
      </dsp:nvSpPr>
      <dsp:spPr>
        <a:xfrm>
          <a:off x="565691" y="1281193"/>
          <a:ext cx="1840325" cy="184060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EBF7C-39B3-46FE-8BF9-262EE956615D}">
      <dsp:nvSpPr>
        <dsp:cNvPr id="0" name=""/>
        <dsp:cNvSpPr/>
      </dsp:nvSpPr>
      <dsp:spPr>
        <a:xfrm>
          <a:off x="556075" y="1925030"/>
          <a:ext cx="2135534" cy="511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Immunoglobulin catabolize </a:t>
          </a:r>
          <a:endParaRPr lang="en-US" sz="2000" kern="1200" dirty="0"/>
        </a:p>
      </dsp:txBody>
      <dsp:txXfrm>
        <a:off x="556075" y="1925030"/>
        <a:ext cx="2135534" cy="511194"/>
      </dsp:txXfrm>
    </dsp:sp>
    <dsp:sp modelId="{7F73D2B7-5BEE-4C12-AE05-01E17D7F61A9}">
      <dsp:nvSpPr>
        <dsp:cNvPr id="0" name=""/>
        <dsp:cNvSpPr/>
      </dsp:nvSpPr>
      <dsp:spPr>
        <a:xfrm>
          <a:off x="1197475" y="2455727"/>
          <a:ext cx="1581124" cy="158175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A4B5F-1DE8-4C2F-8637-8D061A666AA9}">
      <dsp:nvSpPr>
        <dsp:cNvPr id="0" name=""/>
        <dsp:cNvSpPr/>
      </dsp:nvSpPr>
      <dsp:spPr>
        <a:xfrm>
          <a:off x="1460261" y="2931438"/>
          <a:ext cx="1022633" cy="511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mAb</a:t>
          </a:r>
          <a:r>
            <a:rPr lang="en-US" sz="2000" kern="1200" dirty="0" smtClean="0"/>
            <a:t> transfer %</a:t>
          </a:r>
          <a:endParaRPr lang="en-US" sz="2000" kern="1200" dirty="0"/>
        </a:p>
      </dsp:txBody>
      <dsp:txXfrm>
        <a:off x="1460261" y="2931438"/>
        <a:ext cx="1022633" cy="511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99955-9A95-436C-99C3-9249808B2C94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A908A-40DA-4385-96CA-0E233AB8F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38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417969-4646-0311-37D1-2E355C5917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Research Topic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5EAE0CF-F39E-AF3A-21D1-E58FEE7FAB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7085C5-110D-2BCE-5729-CEE44BA3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9B83A7-1EC4-307E-554D-281220A7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DC7F6B-80C0-4DD9-5B3D-5C7D6043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C4EA05-7E01-5383-DBE0-8DD3BF08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83BAA55-5A9B-2056-A6C3-32F821CF0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1926F8-0703-66E5-E71D-E1FC8C87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1BC5C9-8250-99C9-BCE1-B4AF3FB1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F16E12C-4B65-E3AF-1721-C890FA4F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2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F2F473C-73E3-01D0-7AFC-C38C4A48C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1896384-DC25-594D-6B35-E3A83B321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2B6F9C-5D81-9610-48C8-C313116EF8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5CB411-649C-341A-0F9E-AB2FBAE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8CB216-4EC5-B91B-1928-253A567E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3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5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Topic Here……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1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49452A-D6F8-C6AE-3FEA-ADFC57F0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EAD072-65FF-CF97-B7E8-CB5B22EA1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142CF0D-0151-44E9-10B8-0738B9EEB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6DA0FD8-8632-4358-3ED7-0603A4B2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411A09-9139-A265-D5CF-79C46D5E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7D7811F-7FA8-BF72-D8DB-21511B8A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0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FD7A8C-0323-E4BB-D073-B752DF7E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E0559D-E3F0-4C5F-4D86-808179E8C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2B72E48-E5D6-4309-FE87-162FA1AF0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DEA7410-28B9-1126-0F82-88CCCC466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CD13B33-090A-51AD-E7B4-AA38C5B55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89F57A7-6E89-04D9-023A-140844CC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4D958A4-AEFE-A6A8-0386-6589FBB4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B3B3EC1-87F8-80FE-0F81-CDBCA4A4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4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3B1659-B1BC-7FAE-991B-BF09F93A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97A4906-531C-4B30-7879-310FD641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353892B-0FC9-B7C7-B278-75FBF37E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6859966-AABE-1811-710F-18CE3CF2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5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CAC124B-EF3A-7C52-502B-78199F7A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40B8CAC-C8F4-4045-54C8-67793DDA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ED00E0A-0E4F-0283-9D71-27DBDEC9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FC9EA5-45C2-D087-3AF0-DFEB34368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F1E509-E2B2-3FF9-0A5B-3508A025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9D9F53B-8935-BC25-B503-B4889244F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45C09E0-9170-0D9A-AC6E-728CA3C5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39F8903-2675-9F49-D34C-C32DDC4FB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DB0455-5F1B-6A63-20DA-AD38F3C0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1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6C56F0-7043-96BF-B4C4-43D1E414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AFF1898-3C62-34C4-E2B9-88B437588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4488573-FF6E-CBA7-4CB0-4E874445D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DF9B5EE-4355-D7FE-2C32-2FEF9FE8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6473719-B06C-C3B0-5EF9-CCEAC643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C346418-6E63-F759-38D3-A627712D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7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EE8BA6E-A64F-4653-598A-C97DA36121E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332B1D3-6A11-F23D-7C31-1F0084E5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646B8D-AF73-C7A6-19BB-19FF9677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2890DE-316E-2527-E356-1E4370DC8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7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26" Type="http://schemas.microsoft.com/office/2007/relationships/diagramDrawing" Target="../diagrams/drawing6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5" Type="http://schemas.openxmlformats.org/officeDocument/2006/relationships/diagramColors" Target="../diagrams/colors6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29" Type="http://schemas.openxmlformats.org/officeDocument/2006/relationships/diagramQuickStyle" Target="../diagrams/quickStyle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24" Type="http://schemas.openxmlformats.org/officeDocument/2006/relationships/diagramQuickStyle" Target="../diagrams/quickStyle6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23" Type="http://schemas.openxmlformats.org/officeDocument/2006/relationships/diagramLayout" Target="../diagrams/layout6.xml"/><Relationship Id="rId28" Type="http://schemas.openxmlformats.org/officeDocument/2006/relationships/diagramLayout" Target="../diagrams/layout7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31" Type="http://schemas.microsoft.com/office/2007/relationships/diagramDrawing" Target="../diagrams/drawing7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diagramData" Target="../diagrams/data6.xml"/><Relationship Id="rId27" Type="http://schemas.openxmlformats.org/officeDocument/2006/relationships/diagramData" Target="../diagrams/data7.xml"/><Relationship Id="rId30" Type="http://schemas.openxmlformats.org/officeDocument/2006/relationships/diagramColors" Target="../diagrams/colors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6142CA-5798-0436-B8AE-5C0A3BB06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728" y="1142105"/>
            <a:ext cx="11354539" cy="3068275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Effect of Egg Storage Period on Maternal Antibody Level Against New Castle Disease in Cobb 500 Broiler Chicks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C7029D9-45E1-6988-ED36-1DA428853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729" y="4396999"/>
            <a:ext cx="11354538" cy="868364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u="sng" dirty="0"/>
              <a:t>PGNH </a:t>
            </a:r>
            <a:r>
              <a:rPr lang="en-US" sz="3200" u="sng" dirty="0" smtClean="0"/>
              <a:t>Nanayakkara</a:t>
            </a:r>
            <a:r>
              <a:rPr lang="en-US" sz="3200" u="sng" baseline="30000" dirty="0" smtClean="0"/>
              <a:t>1</a:t>
            </a:r>
            <a:r>
              <a:rPr lang="en-US" sz="3200" dirty="0" smtClean="0"/>
              <a:t>, </a:t>
            </a:r>
            <a:r>
              <a:rPr lang="en-US" sz="3200" dirty="0"/>
              <a:t>MAJP Munasinghe</a:t>
            </a:r>
            <a:r>
              <a:rPr lang="en-US" sz="3200" baseline="30000" dirty="0"/>
              <a:t>1</a:t>
            </a:r>
            <a:r>
              <a:rPr lang="en-US" sz="3200" dirty="0"/>
              <a:t>, KP Kumara</a:t>
            </a:r>
            <a:r>
              <a:rPr lang="en-US" sz="3200" baseline="30000" dirty="0"/>
              <a:t>2</a:t>
            </a:r>
            <a:endParaRPr lang="en-US" sz="3200" dirty="0"/>
          </a:p>
          <a:p>
            <a:endParaRPr lang="en-US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BC4BB5B-09EB-1B3A-429A-B87F5F1A0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4B152B19-860D-D292-3F8A-1BA2E3F4049A}"/>
              </a:ext>
            </a:extLst>
          </p:cNvPr>
          <p:cNvSpPr txBox="1">
            <a:spLocks/>
          </p:cNvSpPr>
          <p:nvPr/>
        </p:nvSpPr>
        <p:spPr>
          <a:xfrm>
            <a:off x="418729" y="5390889"/>
            <a:ext cx="11354538" cy="101648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baseline="30000" dirty="0"/>
              <a:t>1 </a:t>
            </a:r>
            <a:r>
              <a:rPr lang="en-US" sz="2400" i="1" dirty="0"/>
              <a:t>Department of Livestock Production, Faculty of Agricultural Sciences, </a:t>
            </a:r>
            <a:r>
              <a:rPr lang="en-US" sz="2400" i="1" dirty="0" err="1"/>
              <a:t>Sabaragamuwa</a:t>
            </a:r>
            <a:r>
              <a:rPr lang="en-US" sz="2400" i="1" dirty="0"/>
              <a:t> University of Sri Lanka</a:t>
            </a:r>
            <a:endParaRPr lang="en-US" sz="2400" dirty="0"/>
          </a:p>
          <a:p>
            <a:r>
              <a:rPr lang="en-US" sz="2400" i="1" baseline="30000" dirty="0"/>
              <a:t> </a:t>
            </a:r>
            <a:endParaRPr lang="en-US" sz="2400" dirty="0"/>
          </a:p>
          <a:p>
            <a:r>
              <a:rPr lang="en-US" sz="2400" i="1" baseline="30000" dirty="0"/>
              <a:t>2 </a:t>
            </a:r>
            <a:r>
              <a:rPr lang="en-US" sz="2400" i="1" dirty="0"/>
              <a:t>New </a:t>
            </a:r>
            <a:r>
              <a:rPr lang="en-US" sz="2400" i="1" dirty="0" err="1"/>
              <a:t>Anthoney’s</a:t>
            </a:r>
            <a:r>
              <a:rPr lang="en-US" sz="2400" i="1" dirty="0"/>
              <a:t> Farm (</a:t>
            </a:r>
            <a:r>
              <a:rPr lang="en-US" sz="2400" i="1" dirty="0" err="1"/>
              <a:t>Pvt</a:t>
            </a:r>
            <a:r>
              <a:rPr lang="en-US" sz="2400" i="1" dirty="0"/>
              <a:t>) Ltd, </a:t>
            </a:r>
            <a:r>
              <a:rPr lang="en-US" sz="2400" i="1" dirty="0" err="1"/>
              <a:t>Hanwella</a:t>
            </a:r>
            <a:r>
              <a:rPr lang="en-US" sz="2400" i="1" dirty="0"/>
              <a:t>, Sri Lanka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962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81423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Egg storage and hatchling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47850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509384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10</a:t>
            </a:fld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6" t="8181"/>
          <a:stretch/>
        </p:blipFill>
        <p:spPr>
          <a:xfrm rot="16200000">
            <a:off x="1320709" y="2176247"/>
            <a:ext cx="1113719" cy="2078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521012"/>
            <a:ext cx="2066974" cy="1137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760192"/>
            <a:ext cx="2073333" cy="11917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0"/>
          <a:stretch/>
        </p:blipFill>
        <p:spPr>
          <a:xfrm>
            <a:off x="838199" y="4951926"/>
            <a:ext cx="2073333" cy="11998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05"/>
          <a:stretch/>
        </p:blipFill>
        <p:spPr>
          <a:xfrm>
            <a:off x="5310916" y="1499696"/>
            <a:ext cx="2474476" cy="1752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256" y="3437555"/>
            <a:ext cx="2494476" cy="2702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46" b="1344"/>
          <a:stretch/>
        </p:blipFill>
        <p:spPr>
          <a:xfrm>
            <a:off x="8954742" y="2375915"/>
            <a:ext cx="3081080" cy="2225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ight Arrow Callout 11"/>
          <p:cNvSpPr/>
          <p:nvPr/>
        </p:nvSpPr>
        <p:spPr>
          <a:xfrm>
            <a:off x="2905174" y="1509623"/>
            <a:ext cx="1236392" cy="4630764"/>
          </a:xfrm>
          <a:prstGeom prst="right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A</a:t>
            </a:r>
          </a:p>
          <a:p>
            <a:pPr algn="ctr"/>
            <a:r>
              <a:rPr lang="en-US" sz="2000" b="1" dirty="0" smtClean="0"/>
              <a:t>1d</a:t>
            </a:r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en-US" sz="2000" b="1" dirty="0" smtClean="0"/>
              <a:t>B</a:t>
            </a:r>
          </a:p>
          <a:p>
            <a:pPr algn="ctr"/>
            <a:r>
              <a:rPr lang="en-US" sz="2000" b="1" dirty="0" smtClean="0"/>
              <a:t>5d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sz="2000" b="1" dirty="0" smtClean="0"/>
              <a:t>C</a:t>
            </a:r>
          </a:p>
          <a:p>
            <a:pPr algn="ctr"/>
            <a:r>
              <a:rPr lang="en-US" sz="2000" b="1" dirty="0" smtClean="0"/>
              <a:t>10d</a:t>
            </a:r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sz="2000" b="1" dirty="0" smtClean="0"/>
              <a:t>D</a:t>
            </a:r>
          </a:p>
          <a:p>
            <a:pPr algn="ctr"/>
            <a:r>
              <a:rPr lang="en-US" sz="2000" b="1" dirty="0" smtClean="0"/>
              <a:t>15d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3" name="Chevron 12"/>
          <p:cNvSpPr/>
          <p:nvPr/>
        </p:nvSpPr>
        <p:spPr>
          <a:xfrm>
            <a:off x="8076073" y="3252135"/>
            <a:ext cx="743743" cy="44455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4192280" y="3252135"/>
            <a:ext cx="996602" cy="1158128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  18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℃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  70% </a:t>
            </a:r>
          </a:p>
        </p:txBody>
      </p:sp>
    </p:spTree>
    <p:extLst>
      <p:ext uri="{BB962C8B-B14F-4D97-AF65-F5344CB8AC3E}">
        <p14:creationId xmlns:p14="http://schemas.microsoft.com/office/powerpoint/2010/main" val="188888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24" y="127413"/>
            <a:ext cx="10869282" cy="1330451"/>
          </a:xfrm>
        </p:spPr>
        <p:txBody>
          <a:bodyPr/>
          <a:lstStyle/>
          <a:p>
            <a:pPr algn="ctr"/>
            <a:r>
              <a:rPr lang="en-US" dirty="0"/>
              <a:t>Statistical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224" y="1457864"/>
            <a:ext cx="11421371" cy="4618307"/>
          </a:xfrm>
        </p:spPr>
        <p:txBody>
          <a:bodyPr>
            <a:normAutofit/>
          </a:bodyPr>
          <a:lstStyle/>
          <a:p>
            <a:r>
              <a:rPr lang="en-US" dirty="0"/>
              <a:t>One way ANOVA in a completely randomized design.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B0F0"/>
                </a:solidFill>
              </a:rPr>
              <a:t>Data were processed SAS on Demand for Academics, Version 9.04 (2014).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B0F0"/>
                </a:solidFill>
              </a:rPr>
              <a:t>Significant at p &lt; </a:t>
            </a:r>
            <a:r>
              <a:rPr lang="en-US" dirty="0" smtClean="0">
                <a:solidFill>
                  <a:srgbClr val="00B0F0"/>
                </a:solidFill>
              </a:rPr>
              <a:t>0.05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Mean significance differences found by using multiple comparison,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Duncan’s multiple Test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</a:rPr>
              <a:t>Descriptive statistics were calculated using Microsoft Excel for windows </a:t>
            </a:r>
            <a:r>
              <a:rPr lang="en-US" dirty="0" smtClean="0">
                <a:solidFill>
                  <a:prstClr val="black"/>
                </a:solidFill>
                <a:ea typeface="Calibri" panose="020F0502020204030204" pitchFamily="34" charset="0"/>
              </a:rPr>
              <a:t>10</a:t>
            </a:r>
            <a:endParaRPr lang="en-US" dirty="0">
              <a:solidFill>
                <a:prstClr val="black"/>
              </a:solidFill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86977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5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212" y="667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/>
              <a:t>Results and 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12</a:t>
            </a:fld>
            <a:endParaRPr lang="en-US"/>
          </a:p>
        </p:txBody>
      </p:sp>
      <p:sp>
        <p:nvSpPr>
          <p:cNvPr id="5" name="Google Shape;84;p6"/>
          <p:cNvSpPr txBox="1">
            <a:spLocks/>
          </p:cNvSpPr>
          <p:nvPr/>
        </p:nvSpPr>
        <p:spPr>
          <a:xfrm>
            <a:off x="907212" y="1086929"/>
            <a:ext cx="10315754" cy="452024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B050"/>
                </a:solidFill>
              </a:rPr>
              <a:t>ELISA Test Interpret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Al layers and chicks treatments (4 treatments) – positive </a:t>
            </a:r>
          </a:p>
          <a:p>
            <a:r>
              <a:rPr lang="en-US" dirty="0" smtClean="0"/>
              <a:t>Positive cut off ≥ 1159(Titer value)</a:t>
            </a:r>
          </a:p>
          <a:p>
            <a:pPr marL="228600" indent="-50800"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605564"/>
              </p:ext>
            </p:extLst>
          </p:nvPr>
        </p:nvGraphicFramePr>
        <p:xfrm>
          <a:off x="1283663" y="2871215"/>
          <a:ext cx="7204728" cy="260103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200788"/>
                <a:gridCol w="1200788"/>
                <a:gridCol w="1200788"/>
                <a:gridCol w="1200788"/>
                <a:gridCol w="1200788"/>
                <a:gridCol w="1200788"/>
              </a:tblGrid>
              <a:tr h="1158652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Layers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 Treatment </a:t>
                      </a:r>
                    </a:p>
                    <a:p>
                      <a:pPr algn="ctr"/>
                      <a:r>
                        <a:rPr lang="en-US" sz="1600" dirty="0" smtClean="0"/>
                        <a:t>Chicks</a:t>
                      </a:r>
                    </a:p>
                    <a:p>
                      <a:pPr algn="ctr"/>
                      <a:r>
                        <a:rPr lang="en-US" sz="1600" dirty="0" smtClean="0"/>
                        <a:t>(1 day)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 Treatment </a:t>
                      </a:r>
                    </a:p>
                    <a:p>
                      <a:pPr algn="ctr"/>
                      <a:r>
                        <a:rPr lang="en-US" sz="1600" dirty="0" smtClean="0"/>
                        <a:t>Chicks</a:t>
                      </a:r>
                    </a:p>
                    <a:p>
                      <a:pPr algn="ctr"/>
                      <a:r>
                        <a:rPr lang="en-US" sz="1600" dirty="0" smtClean="0"/>
                        <a:t>(5 day)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 Treatment</a:t>
                      </a:r>
                    </a:p>
                    <a:p>
                      <a:pPr algn="ctr"/>
                      <a:r>
                        <a:rPr lang="en-US" sz="1600" dirty="0" smtClean="0"/>
                        <a:t>Chicks</a:t>
                      </a:r>
                    </a:p>
                    <a:p>
                      <a:pPr algn="ctr"/>
                      <a:r>
                        <a:rPr lang="en-US" sz="1600" dirty="0" smtClean="0"/>
                        <a:t>(10 day)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 Treatment chicks</a:t>
                      </a:r>
                    </a:p>
                    <a:p>
                      <a:pPr algn="ctr"/>
                      <a:r>
                        <a:rPr lang="en-US" sz="1600" dirty="0" smtClean="0"/>
                        <a:t>(15 day)</a:t>
                      </a:r>
                      <a:endParaRPr lang="en-US" sz="1600" dirty="0"/>
                    </a:p>
                  </a:txBody>
                  <a:tcPr anchor="ctr"/>
                </a:tc>
              </a:tr>
              <a:tr h="37285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Mean</a:t>
                      </a:r>
                      <a:r>
                        <a:rPr lang="en-US" sz="1600" baseline="0" dirty="0" smtClean="0"/>
                        <a:t> titer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12876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7095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8317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12432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7485</a:t>
                      </a:r>
                      <a:endParaRPr lang="en-US" sz="1600" dirty="0"/>
                    </a:p>
                  </a:txBody>
                  <a:tcPr anchor="ctr"/>
                </a:tc>
              </a:tr>
              <a:tr h="35650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GMT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12340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6584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8031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11856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6701</a:t>
                      </a:r>
                      <a:endParaRPr lang="en-US" sz="1600" dirty="0"/>
                    </a:p>
                  </a:txBody>
                  <a:tcPr anchor="ctr"/>
                </a:tc>
              </a:tr>
              <a:tr h="35650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CV%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28%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39%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29%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46%</a:t>
                      </a:r>
                      <a:endParaRPr lang="en-US" sz="1600" dirty="0"/>
                    </a:p>
                  </a:txBody>
                  <a:tcPr anchor="ctr"/>
                </a:tc>
              </a:tr>
              <a:tr h="35650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VI 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457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428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162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392149"/>
              </p:ext>
            </p:extLst>
          </p:nvPr>
        </p:nvGraphicFramePr>
        <p:xfrm>
          <a:off x="8921000" y="3238782"/>
          <a:ext cx="3057145" cy="1865896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016912"/>
                <a:gridCol w="1041532"/>
                <a:gridCol w="998701"/>
              </a:tblGrid>
              <a:tr h="4295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S/P value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Titer Range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aseline="0">
                          <a:effectLst/>
                        </a:rPr>
                        <a:t>Antibody status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</a:tr>
              <a:tr h="6418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0.349 </a:t>
                      </a:r>
                      <a:r>
                        <a:rPr lang="en-US" sz="1400" baseline="0" dirty="0" smtClean="0">
                          <a:effectLst/>
                        </a:rPr>
                        <a:t>or </a:t>
                      </a:r>
                      <a:r>
                        <a:rPr lang="en-US" sz="1400" baseline="0" dirty="0">
                          <a:effectLst/>
                        </a:rPr>
                        <a:t>less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1158 or less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aseline="0" dirty="0" smtClean="0">
                          <a:effectLst/>
                        </a:rPr>
                        <a:t>Negative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</a:tr>
              <a:tr h="7675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aseline="0">
                          <a:effectLst/>
                        </a:rPr>
                        <a:t>0.350 or greater</a:t>
                      </a:r>
                      <a:endParaRPr lang="en-US" sz="14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1159 or greater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Positive</a:t>
                      </a:r>
                      <a:endParaRPr lang="en-U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31350" y="5550162"/>
                <a:ext cx="6128658" cy="919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16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Latha"/>
                  </a:rPr>
                  <a:t>GMT=Geometric mean </a:t>
                </a: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Latha"/>
                  </a:rPr>
                  <a:t>titer [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m:rPr>
                            <m:nor/>
                          </m:rPr>
                          <a: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Latha"/>
                          </a:rPr>
                          <m:t>n</m:t>
                        </m:r>
                      </m:deg>
                      <m:e>
                        <m:r>
                          <m:rPr>
                            <m:nor/>
                          </m:rPr>
                          <a: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Latha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Latha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Latha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Latha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Latha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Latha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Latha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Latha"/>
                          </a:rPr>
                          <m:t>3……</m:t>
                        </m:r>
                        <m:r>
                          <m:rPr>
                            <m:nor/>
                          </m:rPr>
                          <a: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Latha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16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Latha"/>
                          </a:rPr>
                          <m:t>Xn</m:t>
                        </m:r>
                      </m:e>
                    </m:rad>
                  </m:oMath>
                </a14:m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Latha"/>
                  </a:rPr>
                  <a:t> ]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Latha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Latha"/>
                  </a:rPr>
                  <a:t>CV% = </a:t>
                </a:r>
                <a:r>
                  <a:rPr lang="en-US" sz="16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Latha"/>
                  </a:rPr>
                  <a:t>Coefficient </a:t>
                </a:r>
                <a:r>
                  <a:rPr lang="en-US" sz="16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Latha"/>
                  </a:rPr>
                  <a:t>variance</a:t>
                </a:r>
                <a:r>
                  <a:rPr lang="en-US" sz="16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Latha"/>
                  </a:rPr>
                  <a:t> 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Latha"/>
                  </a:rPr>
                  <a:t>[(</a:t>
                </a:r>
                <a:r>
                  <a:rPr lang="en-US" sz="16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Latha"/>
                  </a:rPr>
                  <a:t>Standard Deviation/Average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Latha"/>
                  </a:rPr>
                  <a:t>) ×100%]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Latha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Latha"/>
                  </a:rPr>
                  <a:t>VI = Vaccination Index (mean titer/CV %)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Latha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350" y="5550162"/>
                <a:ext cx="6128658" cy="919932"/>
              </a:xfrm>
              <a:prstGeom prst="rect">
                <a:avLst/>
              </a:prstGeom>
              <a:blipFill rotWithShape="0">
                <a:blip r:embed="rId2"/>
                <a:stretch>
                  <a:fillRect l="-497" b="-5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352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471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Maternal Antibody Transfer%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579056" y="1337303"/>
                <a:ext cx="4986070" cy="744627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m:t>Maternal</m:t>
                      </m:r>
                      <m:r>
                        <m:rPr>
                          <m:nor/>
                        </m:rP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m:t>Antibody</m:t>
                      </m:r>
                      <m:r>
                        <m:rPr>
                          <m:nor/>
                        </m:rP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m:t> %= 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m:t>Chick</m:t>
                          </m:r>
                          <m:sSup>
                            <m:sSup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kumimoji="0" lang="en-US" sz="18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rPr>
                                <m:t>s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kumimoji="0" lang="en-US" sz="18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0" lang="en-US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m:t>GMT</m:t>
                          </m:r>
                          <m:r>
                            <m:rPr>
                              <m:nor/>
                            </m:rPr>
                            <a:rPr kumimoji="0" lang="en-US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m:t>level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m:t>Parent</m:t>
                          </m:r>
                          <m:sSup>
                            <m:sSup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kumimoji="0" lang="en-US" sz="18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rPr>
                                <m:t>s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kumimoji="0" lang="en-US" sz="18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0" lang="en-US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m:t>GMT</m:t>
                          </m:r>
                          <m:r>
                            <m:rPr>
                              <m:nor/>
                            </m:rPr>
                            <a:rPr kumimoji="0" lang="en-US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m:t>level</m:t>
                          </m:r>
                        </m:den>
                      </m:f>
                      <m:r>
                        <m:rPr>
                          <m:nor/>
                        </m:rP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  <m:r>
                        <m:rPr>
                          <m:nor/>
                        </m:rP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100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056" y="1337303"/>
                <a:ext cx="4986070" cy="74462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046810" y="2121855"/>
            <a:ext cx="205056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Latha"/>
              </a:rPr>
              <a:t>(Hamal </a:t>
            </a:r>
            <a:r>
              <a:rPr lang="en-US" sz="1800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Latha"/>
              </a:rPr>
              <a:t>et al.</a:t>
            </a:r>
            <a:r>
              <a:rPr lang="en-US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Latha"/>
              </a:rPr>
              <a:t>, 2006)</a:t>
            </a:r>
            <a:endParaRPr lang="en-US" sz="16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Latha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8232907"/>
              </p:ext>
            </p:extLst>
          </p:nvPr>
        </p:nvGraphicFramePr>
        <p:xfrm>
          <a:off x="2160121" y="2415768"/>
          <a:ext cx="7288679" cy="4091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784755" y="1524950"/>
            <a:ext cx="3096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kern="1200" dirty="0" smtClean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GMT =Geometric Mean Titer</a:t>
            </a:r>
            <a:endParaRPr lang="en-US" sz="1800" b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12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0340" y="416828"/>
            <a:ext cx="9818298" cy="1325563"/>
          </a:xfrm>
        </p:spPr>
        <p:txBody>
          <a:bodyPr/>
          <a:lstStyle/>
          <a:p>
            <a:r>
              <a:rPr 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Contrast the maternal antibody levels of the chicks with those of their parents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2435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567162"/>
              </p:ext>
            </p:extLst>
          </p:nvPr>
        </p:nvGraphicFramePr>
        <p:xfrm>
          <a:off x="2976113" y="1846053"/>
          <a:ext cx="6996023" cy="4321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223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698" y="118986"/>
            <a:ext cx="10515600" cy="1325563"/>
          </a:xfrm>
        </p:spPr>
        <p:txBody>
          <a:bodyPr/>
          <a:lstStyle/>
          <a:p>
            <a:pPr algn="ctr"/>
            <a:r>
              <a:rPr lang="en-US" sz="4000" dirty="0"/>
              <a:t>Storage</a:t>
            </a:r>
            <a:r>
              <a:rPr lang="en-US" dirty="0"/>
              <a:t> Period affect on Maternal Antibody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Content Placeholder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361" y="1347923"/>
            <a:ext cx="5624308" cy="42712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719" y="5619192"/>
            <a:ext cx="8927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Box plot of maternal antibody titer value against ND by </a:t>
            </a:r>
            <a:endParaRPr lang="en-US" sz="2400" kern="1200" dirty="0" smtClean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algn="ctr">
              <a:buClrTx/>
              <a:buFontTx/>
              <a:buNone/>
            </a:pPr>
            <a:r>
              <a:rPr lang="en-US" sz="24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pre-incubation </a:t>
            </a:r>
            <a:r>
              <a:rPr lang="en-US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storage time period interpreted by SAS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95635" y="2291854"/>
            <a:ext cx="3209026" cy="11917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Treatment - 1 day stored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 Treatment – 5 day stored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Treatment – 10 day stored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 Treatment - 15 day stored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65104" y="3505444"/>
            <a:ext cx="2169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Storage period</a:t>
            </a:r>
          </a:p>
          <a:p>
            <a:pPr algn="ctr">
              <a:buClrTx/>
              <a:buFontTx/>
              <a:buNone/>
            </a:pPr>
            <a:r>
              <a:rPr lang="en-US" sz="1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P&lt;0.0001</a:t>
            </a:r>
            <a:endParaRPr lang="en-US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04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863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Multiple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521420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838200" y="1526875"/>
            <a:ext cx="10515600" cy="4650088"/>
          </a:xfrm>
        </p:spPr>
        <p:txBody>
          <a:bodyPr/>
          <a:lstStyle/>
          <a:p>
            <a:pPr marL="0" lvl="0" indent="0" algn="ctr">
              <a:buClrTx/>
              <a:buSzTx/>
              <a:buNone/>
            </a:pPr>
            <a:r>
              <a:rPr lang="en-US" sz="3100" b="1" kern="1200" dirty="0">
                <a:solidFill>
                  <a:srgbClr val="C00000"/>
                </a:solidFill>
                <a:ea typeface="+mn-ea"/>
                <a:cs typeface="+mn-cs"/>
              </a:rPr>
              <a:t>Duncan  Test </a:t>
            </a:r>
            <a:endParaRPr lang="en-US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indent="-457200" algn="ctr">
              <a:lnSpc>
                <a:spcPct val="120000"/>
              </a:lnSpc>
              <a:buClrTx/>
              <a:buSzTx/>
            </a:pPr>
            <a:r>
              <a:rPr lang="en-US" kern="1200" dirty="0">
                <a:solidFill>
                  <a:prstClr val="black"/>
                </a:solidFill>
                <a:ea typeface="+mn-ea"/>
                <a:cs typeface="+mn-cs"/>
              </a:rPr>
              <a:t>C Treatment (10 day storage) was significant difference from others.</a:t>
            </a:r>
          </a:p>
          <a:p>
            <a:pPr marL="0" lvl="0" indent="0">
              <a:buClrTx/>
              <a:buSzTx/>
              <a:buNone/>
            </a:pPr>
            <a:endParaRPr lang="en-US" kern="1200" dirty="0">
              <a:solidFill>
                <a:prstClr val="black"/>
              </a:solidFill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768" y="2852438"/>
            <a:ext cx="4156076" cy="35392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75555" y="3557469"/>
            <a:ext cx="3074534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Treatment - 1 day stored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 Treatment – 5 day stored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Treatment – 10 day stored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 Treatment - 15 day stored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52379" y="4762441"/>
            <a:ext cx="1542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P &lt; 0.05</a:t>
            </a:r>
          </a:p>
          <a:p>
            <a:pPr algn="ctr"/>
            <a:r>
              <a:rPr lang="en-US" sz="1800" dirty="0" smtClean="0"/>
              <a:t>Significant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0327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3970"/>
            <a:ext cx="10515600" cy="1325563"/>
          </a:xfrm>
        </p:spPr>
        <p:txBody>
          <a:bodyPr/>
          <a:lstStyle/>
          <a:p>
            <a:pPr algn="ctr"/>
            <a:r>
              <a:rPr lang="en-US" u="sng" dirty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Google Shape;92;p7"/>
          <p:cNvSpPr txBox="1">
            <a:spLocks noGrp="1"/>
          </p:cNvSpPr>
          <p:nvPr>
            <p:ph idx="1"/>
          </p:nvPr>
        </p:nvSpPr>
        <p:spPr>
          <a:xfrm>
            <a:off x="838200" y="1587260"/>
            <a:ext cx="9944819" cy="445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Vaccination program was success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sz="2000" b="1" dirty="0">
                <a:solidFill>
                  <a:srgbClr val="FF0000"/>
                </a:solidFill>
              </a:rPr>
              <a:t>can apply for Cobb500 breeder farm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layers </a:t>
            </a:r>
            <a:r>
              <a:rPr lang="en-US" dirty="0"/>
              <a:t>are positive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Maternal antibody transfer more than 50%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Pre-incubation storage time period for Cobb 500 broilers.</a:t>
            </a:r>
          </a:p>
          <a:p>
            <a:r>
              <a:rPr lang="en-US" dirty="0"/>
              <a:t>If farms targeted to increased maternal antibody transfer level(ND)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10 day stored in 18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℃ T &amp; 70% RH.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8"/>
          <a:stretch/>
        </p:blipFill>
        <p:spPr>
          <a:xfrm>
            <a:off x="10277098" y="4585630"/>
            <a:ext cx="2306425" cy="199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2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 smtClean="0"/>
              <a:t/>
            </a:r>
            <a:br>
              <a:rPr lang="en-US" sz="4400" u="sng" dirty="0" smtClean="0"/>
            </a:br>
            <a:r>
              <a:rPr lang="en-US" sz="4400" u="sng" dirty="0" smtClean="0"/>
              <a:t>Recommendation</a:t>
            </a:r>
            <a:endParaRPr lang="en-US" sz="44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355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future researchers: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To get a clear picture of the effect of antibody transfer rate on storage length, investigate how the maternal antibody transfer amount changes with </a:t>
            </a:r>
            <a:r>
              <a:rPr lang="en-US" b="1" dirty="0"/>
              <a:t>day-to-day storage periods </a:t>
            </a:r>
            <a:r>
              <a:rPr lang="en-US" dirty="0"/>
              <a:t>in suitable storage conditions (temperature &amp; Relative Humidity).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8"/>
          <a:stretch/>
        </p:blipFill>
        <p:spPr>
          <a:xfrm>
            <a:off x="10277098" y="4594256"/>
            <a:ext cx="2306425" cy="199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091" y="0"/>
            <a:ext cx="10515600" cy="1061049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/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19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40674" y="1149669"/>
            <a:ext cx="10820648" cy="54236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 smtClean="0"/>
              <a:t>Decuypere</a:t>
            </a:r>
            <a:r>
              <a:rPr lang="en-US" dirty="0" smtClean="0"/>
              <a:t>, E. </a:t>
            </a:r>
            <a:r>
              <a:rPr lang="en-US" i="1" dirty="0" smtClean="0"/>
              <a:t>et al.</a:t>
            </a:r>
            <a:r>
              <a:rPr lang="en-US" dirty="0" smtClean="0"/>
              <a:t> (2001) ‘The day-old chick: A crucial hinge between breeders and broilers’, </a:t>
            </a:r>
            <a:r>
              <a:rPr lang="en-US" i="1" dirty="0" smtClean="0"/>
              <a:t>World’s Poultry Science Journal</a:t>
            </a:r>
            <a:r>
              <a:rPr lang="en-US" dirty="0" smtClean="0"/>
              <a:t>, 57(2), pp. 135–138. doi:10.1079/wps20010010</a:t>
            </a:r>
          </a:p>
          <a:p>
            <a:pPr algn="just"/>
            <a:r>
              <a:rPr lang="en-US" dirty="0" err="1" smtClean="0"/>
              <a:t>Ebeid</a:t>
            </a:r>
            <a:r>
              <a:rPr lang="en-US" dirty="0" smtClean="0"/>
              <a:t>, T.A. </a:t>
            </a:r>
            <a:r>
              <a:rPr lang="en-US" i="1" dirty="0" smtClean="0"/>
              <a:t>et al.</a:t>
            </a:r>
            <a:r>
              <a:rPr lang="en-US" dirty="0" smtClean="0"/>
              <a:t> (2017) ‘Influence of pre-storage incubation on hatchability traits, thyroid hormones, </a:t>
            </a:r>
            <a:r>
              <a:rPr lang="en-US" dirty="0" err="1" smtClean="0"/>
              <a:t>antioxidative</a:t>
            </a:r>
            <a:r>
              <a:rPr lang="en-US" dirty="0" smtClean="0"/>
              <a:t> status and immunity of newly hatched chicks at two chicken breeder flock ages’, </a:t>
            </a:r>
            <a:r>
              <a:rPr lang="en-US" i="1" dirty="0" smtClean="0"/>
              <a:t>Animal</a:t>
            </a:r>
            <a:r>
              <a:rPr lang="en-US" dirty="0" smtClean="0"/>
              <a:t>, 11(11), pp. 1966–1974. doi:10.1017/S1751731117000738.</a:t>
            </a:r>
          </a:p>
          <a:p>
            <a:pPr algn="just"/>
            <a:r>
              <a:rPr lang="en-US" dirty="0" err="1" smtClean="0"/>
              <a:t>Fasenko</a:t>
            </a:r>
            <a:r>
              <a:rPr lang="en-US" dirty="0" smtClean="0"/>
              <a:t>, G.M. </a:t>
            </a:r>
            <a:r>
              <a:rPr lang="en-US" i="1" dirty="0" smtClean="0"/>
              <a:t>et al.</a:t>
            </a:r>
            <a:r>
              <a:rPr lang="en-US" dirty="0" smtClean="0"/>
              <a:t> (2001) ‘</a:t>
            </a:r>
            <a:r>
              <a:rPr lang="en-US" dirty="0" err="1" smtClean="0"/>
              <a:t>Prestorage</a:t>
            </a:r>
            <a:r>
              <a:rPr lang="en-US" dirty="0" smtClean="0"/>
              <a:t> Incubation of Long-Term Stored Broiler Breeder Eggs : 1 . Effects on Hatchability’, </a:t>
            </a:r>
            <a:r>
              <a:rPr lang="en-US" i="1" dirty="0" smtClean="0"/>
              <a:t>Poultry Science</a:t>
            </a:r>
            <a:r>
              <a:rPr lang="en-US" dirty="0" smtClean="0"/>
              <a:t>, 80(10), pp. 1406–1411. doi:10.1093/</a:t>
            </a:r>
            <a:r>
              <a:rPr lang="en-US" dirty="0" err="1" smtClean="0"/>
              <a:t>ps</a:t>
            </a:r>
            <a:r>
              <a:rPr lang="en-US" dirty="0" smtClean="0"/>
              <a:t>/80.10.1406.</a:t>
            </a:r>
          </a:p>
          <a:p>
            <a:pPr algn="just"/>
            <a:r>
              <a:rPr lang="en-US" dirty="0" err="1" smtClean="0"/>
              <a:t>Gharaibeh</a:t>
            </a:r>
            <a:r>
              <a:rPr lang="en-US" dirty="0" smtClean="0"/>
              <a:t>, S. and Mahmoud, K. (2013) ‘Decay of maternal antibodies in broiler chickens’, </a:t>
            </a:r>
            <a:r>
              <a:rPr lang="en-US" i="1" dirty="0" smtClean="0"/>
              <a:t>Poultry Science</a:t>
            </a:r>
            <a:r>
              <a:rPr lang="en-US" dirty="0" smtClean="0"/>
              <a:t>, 92(9), pp. 2333–2336. doi:10.3382/ps.2013-03249.</a:t>
            </a:r>
          </a:p>
          <a:p>
            <a:pPr algn="just"/>
            <a:r>
              <a:rPr lang="en-US" dirty="0" err="1" smtClean="0"/>
              <a:t>Goliomytis</a:t>
            </a:r>
            <a:r>
              <a:rPr lang="en-US" dirty="0" smtClean="0"/>
              <a:t>, M., </a:t>
            </a:r>
            <a:r>
              <a:rPr lang="en-US" dirty="0" err="1" smtClean="0"/>
              <a:t>Tsipouzian</a:t>
            </a:r>
            <a:r>
              <a:rPr lang="en-US" dirty="0" smtClean="0"/>
              <a:t>, T. and Hager-</a:t>
            </a:r>
            <a:r>
              <a:rPr lang="en-US" dirty="0" err="1" smtClean="0"/>
              <a:t>Theodorides</a:t>
            </a:r>
            <a:r>
              <a:rPr lang="en-US" dirty="0" smtClean="0"/>
              <a:t>, A.L. (2015) ‘Effects of egg storage on hatchability, chick quality, performance and </a:t>
            </a:r>
            <a:r>
              <a:rPr lang="en-US" dirty="0" err="1" smtClean="0"/>
              <a:t>immunocompetence</a:t>
            </a:r>
            <a:r>
              <a:rPr lang="en-US" dirty="0" smtClean="0"/>
              <a:t> parameters of broiler chickens’, </a:t>
            </a:r>
            <a:r>
              <a:rPr lang="en-US" i="1" dirty="0" smtClean="0"/>
              <a:t>Poultry Science</a:t>
            </a:r>
            <a:r>
              <a:rPr lang="en-US" dirty="0" smtClean="0"/>
              <a:t>, 94(9), pp. 2257–2265. doi:10.3382/</a:t>
            </a:r>
            <a:r>
              <a:rPr lang="en-US" dirty="0" err="1" smtClean="0"/>
              <a:t>ps</a:t>
            </a:r>
            <a:r>
              <a:rPr lang="en-US" dirty="0" smtClean="0"/>
              <a:t>/pev200.</a:t>
            </a:r>
          </a:p>
          <a:p>
            <a:pPr algn="just"/>
            <a:r>
              <a:rPr lang="en-US" dirty="0" smtClean="0"/>
              <a:t>Hamal, K.R. </a:t>
            </a:r>
            <a:r>
              <a:rPr lang="en-US" i="1" dirty="0" smtClean="0"/>
              <a:t>et al.</a:t>
            </a:r>
            <a:r>
              <a:rPr lang="en-US" dirty="0" smtClean="0"/>
              <a:t> (2006) ‘Maternal antibody transfer from dams to their egg yolks, egg whites, and chicks in meat lines of chickens’, </a:t>
            </a:r>
            <a:r>
              <a:rPr lang="en-US" i="1" dirty="0" smtClean="0"/>
              <a:t>Poultry Science</a:t>
            </a:r>
            <a:r>
              <a:rPr lang="en-US" dirty="0" smtClean="0"/>
              <a:t>, 85(8), pp. 1364–1372. doi:10.1093/</a:t>
            </a:r>
            <a:r>
              <a:rPr lang="en-US" dirty="0" err="1" smtClean="0"/>
              <a:t>ps</a:t>
            </a:r>
            <a:r>
              <a:rPr lang="en-US" dirty="0" smtClean="0"/>
              <a:t>/85.8.1364</a:t>
            </a:r>
          </a:p>
          <a:p>
            <a:pPr algn="just"/>
            <a:r>
              <a:rPr lang="en-US" dirty="0" err="1" smtClean="0"/>
              <a:t>Kowalczyk</a:t>
            </a:r>
            <a:r>
              <a:rPr lang="en-US" dirty="0" smtClean="0"/>
              <a:t>, J. </a:t>
            </a:r>
            <a:r>
              <a:rPr lang="en-US" i="1" dirty="0" smtClean="0"/>
              <a:t>et al.</a:t>
            </a:r>
            <a:r>
              <a:rPr lang="en-US" dirty="0" smtClean="0"/>
              <a:t> (2019) ‘Field evaluation of maternal antibody transfer from breeder turkey hens to egg yolks, egg whites, and </a:t>
            </a:r>
            <a:r>
              <a:rPr lang="en-US" dirty="0" err="1" smtClean="0"/>
              <a:t>poults</a:t>
            </a:r>
            <a:r>
              <a:rPr lang="en-US" dirty="0" smtClean="0"/>
              <a:t>’, </a:t>
            </a:r>
            <a:r>
              <a:rPr lang="en-US" i="1" dirty="0" smtClean="0"/>
              <a:t>Poultry Science</a:t>
            </a:r>
            <a:r>
              <a:rPr lang="en-US" dirty="0" smtClean="0"/>
              <a:t>, 98(8), pp. 3150–3157. doi:10.3382/</a:t>
            </a:r>
            <a:r>
              <a:rPr lang="en-US" dirty="0" err="1" smtClean="0"/>
              <a:t>ps</a:t>
            </a:r>
            <a:r>
              <a:rPr lang="en-US" dirty="0" smtClean="0"/>
              <a:t>/pez126</a:t>
            </a:r>
          </a:p>
          <a:p>
            <a:pPr algn="just"/>
            <a:r>
              <a:rPr lang="en-US" dirty="0" smtClean="0"/>
              <a:t>Nilsson, E., </a:t>
            </a:r>
            <a:r>
              <a:rPr lang="en-US" dirty="0" err="1" smtClean="0"/>
              <a:t>Stålberg</a:t>
            </a:r>
            <a:r>
              <a:rPr lang="en-US" dirty="0" smtClean="0"/>
              <a:t>, J. and Larsson, A. (2012) ‘</a:t>
            </a:r>
            <a:r>
              <a:rPr lang="en-US" dirty="0" err="1" smtClean="0"/>
              <a:t>IgY</a:t>
            </a:r>
            <a:r>
              <a:rPr lang="en-US" dirty="0" smtClean="0"/>
              <a:t> stability in eggs stored at room temperature or at +4°C’, </a:t>
            </a:r>
            <a:r>
              <a:rPr lang="en-US" i="1" dirty="0" smtClean="0"/>
              <a:t>British Poultry Science</a:t>
            </a:r>
            <a:r>
              <a:rPr lang="en-US" dirty="0" smtClean="0"/>
              <a:t>, 53(1), pp. 42–46. doi:10.1080/00071668.2011.646951</a:t>
            </a:r>
          </a:p>
          <a:p>
            <a:pPr algn="just"/>
            <a:r>
              <a:rPr lang="en-US" dirty="0" smtClean="0"/>
              <a:t>Reform, P. (2012) ‘Pas Reform Academy’, pp. 16–17. Available at: www.pasreform.com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0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7F6B58-BEB4-7EC1-F5FE-DF097D6D6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 smtClean="0"/>
              <a:t>Content for the presentation</a:t>
            </a:r>
            <a:endParaRPr lang="en-US" sz="44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54ADEF-2197-9A5F-5429-3CD03E1AB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491"/>
            <a:ext cx="10515600" cy="4710472"/>
          </a:xfrm>
        </p:spPr>
        <p:txBody>
          <a:bodyPr>
            <a:normAutofit fontScale="85000" lnSpcReduction="20000"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 Introduction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 Research Problem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 Objectives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 Material and Methods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 Results and Discussion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 Conclusion and Recommendations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 References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 </a:t>
            </a:r>
            <a:r>
              <a:rPr lang="en-US" dirty="0" smtClean="0">
                <a:ea typeface="Calibri" panose="020F0502020204030204" pitchFamily="34" charset="0"/>
                <a:cs typeface="Iskoola Pota" panose="02010503010101010104" pitchFamily="2" charset="0"/>
              </a:rPr>
              <a:t>Acknowledgement</a:t>
            </a:r>
            <a:endParaRPr lang="en-US" dirty="0">
              <a:ea typeface="Calibri" panose="020F0502020204030204" pitchFamily="34" charset="0"/>
              <a:cs typeface="Iskoola Pota" panose="020105030101010101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F8F961-52E7-EAC8-9412-12E4E3384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692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8"/>
          <a:stretch/>
        </p:blipFill>
        <p:spPr>
          <a:xfrm>
            <a:off x="10200587" y="4587145"/>
            <a:ext cx="2306425" cy="199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543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Acknowledgment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85490" y="1882184"/>
            <a:ext cx="10439400" cy="33799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 All </a:t>
            </a:r>
            <a:r>
              <a:rPr lang="en-US" dirty="0"/>
              <a:t>the lecturers of the Faculty of Agricultural </a:t>
            </a:r>
            <a:r>
              <a:rPr lang="en-US" dirty="0" smtClean="0"/>
              <a:t>Sciences, </a:t>
            </a:r>
            <a:r>
              <a:rPr lang="en-US" dirty="0" err="1" smtClean="0"/>
              <a:t>Sabaragamuwa</a:t>
            </a:r>
            <a:r>
              <a:rPr lang="en-US" dirty="0" smtClean="0"/>
              <a:t> </a:t>
            </a:r>
            <a:r>
              <a:rPr lang="en-US" dirty="0"/>
              <a:t>University of Sri </a:t>
            </a:r>
            <a:r>
              <a:rPr lang="en-US" dirty="0" smtClean="0"/>
              <a:t>Lanka.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The </a:t>
            </a:r>
            <a:r>
              <a:rPr lang="en-US" dirty="0"/>
              <a:t>s</a:t>
            </a:r>
            <a:r>
              <a:rPr lang="en-US" dirty="0" smtClean="0"/>
              <a:t>taff </a:t>
            </a:r>
            <a:r>
              <a:rPr lang="en-US" dirty="0"/>
              <a:t>and labors of Hatchery of New </a:t>
            </a:r>
            <a:r>
              <a:rPr lang="en-US" dirty="0" smtClean="0"/>
              <a:t>Anthony </a:t>
            </a:r>
            <a:r>
              <a:rPr lang="en-US" dirty="0"/>
              <a:t>Farm, </a:t>
            </a:r>
            <a:r>
              <a:rPr lang="en-US" dirty="0" err="1" smtClean="0"/>
              <a:t>Indolamulla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>
                <a:solidFill>
                  <a:srgbClr val="252525"/>
                </a:solidFill>
              </a:rPr>
              <a:t>Thanks to all </a:t>
            </a:r>
            <a:r>
              <a:rPr lang="en-US" b="1" dirty="0" smtClean="0">
                <a:solidFill>
                  <a:srgbClr val="252525"/>
                </a:solidFill>
              </a:rPr>
              <a:t>for </a:t>
            </a:r>
            <a:r>
              <a:rPr lang="en-US" b="1" dirty="0">
                <a:solidFill>
                  <a:srgbClr val="252525"/>
                </a:solidFill>
              </a:rPr>
              <a:t>their valuable guidance and great support.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296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FDF9E5-0E49-850E-F5C9-8747106A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188" y="2403909"/>
            <a:ext cx="10653623" cy="142622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ECBED9C-61C2-F5E2-374E-E4D467FF9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07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44" y="500062"/>
            <a:ext cx="9576758" cy="1325563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Vaccination program for Cobb500 breeders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6934" y="1945940"/>
            <a:ext cx="6155115" cy="429009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492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1163"/>
            <a:ext cx="10515600" cy="744337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Biochek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ELISA test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2103"/>
              </p:ext>
            </p:extLst>
          </p:nvPr>
        </p:nvGraphicFramePr>
        <p:xfrm>
          <a:off x="3546790" y="2186653"/>
          <a:ext cx="4460079" cy="16181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1096"/>
                <a:gridCol w="2348983"/>
              </a:tblGrid>
              <a:tr h="334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CV 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Uniformity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</a:tr>
              <a:tr h="334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&lt;40%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Excellent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</a:tr>
              <a:tr h="334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40-60%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Good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</a:tr>
              <a:tr h="6138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&gt;60%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Need to improve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27434" y="1419454"/>
            <a:ext cx="1009879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571500" algn="l"/>
              </a:tabLst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CV% guideline(‘Interpretation and Application of Results Manual’)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2032" y="3671493"/>
            <a:ext cx="4597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0" marR="0" lvl="3" indent="-342900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ea typeface="Times New Roman" panose="02020603050405020304" pitchFamily="18" charset="0"/>
                <a:cs typeface="Latha"/>
              </a:rPr>
              <a:t>Vaccination Index</a:t>
            </a:r>
            <a:endParaRPr lang="en-US" sz="2800" i="1" dirty="0">
              <a:effectLst/>
              <a:ea typeface="Times New Roman" panose="02020603050405020304" pitchFamily="18" charset="0"/>
              <a:cs typeface="Lath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399471" y="4774777"/>
                <a:ext cx="7714913" cy="124540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  <a:tabLst>
                    <a:tab pos="571500" algn="l"/>
                  </a:tabLs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>
                        <a:ea typeface="Calibri" panose="020F0502020204030204" pitchFamily="34" charset="0"/>
                        <a:cs typeface="Latha"/>
                      </a:rPr>
                      <m:t>VI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>
                        <a:effectLst/>
                        <a:ea typeface="Calibri" panose="020F0502020204030204" pitchFamily="34" charset="0"/>
                        <a:cs typeface="Latha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𝐌𝐞𝐚𝐧</m:t>
                            </m:r>
                            <m:r>
                              <a:rPr lang="en-US" sz="24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𝐓𝐢𝐭𝐞𝐫</m:t>
                            </m:r>
                            <m:r>
                              <a:rPr lang="en-US" sz="24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𝐒𝐭</m:t>
                        </m:r>
                        <m:r>
                          <a:rPr lang="en-US" sz="2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𝐃𝐞𝐯</m:t>
                        </m:r>
                        <m:r>
                          <a:rPr lang="en-US" sz="2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×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𝟏𝟎𝟎</m:t>
                        </m:r>
                        <m:r>
                          <a:rPr lang="en-US" sz="2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b="1" dirty="0">
                    <a:effectLst/>
                    <a:ea typeface="Times New Roman" panose="02020603050405020304" pitchFamily="18" charset="0"/>
                    <a:cs typeface="Latha"/>
                  </a:rPr>
                  <a:t>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𝐌𝐞𝐚𝐧</m:t>
                        </m:r>
                        <m:r>
                          <a:rPr lang="en-US" sz="2400" b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𝐓𝐢𝐭𝐞𝐫</m:t>
                        </m:r>
                        <m:r>
                          <m:rPr>
                            <m:nor/>
                          </m:rPr>
                          <a:rPr lang="en-US" sz="2400" b="1">
                            <a:effectLst/>
                            <a:ea typeface="Times New Roman" panose="02020603050405020304" pitchFamily="18" charset="0"/>
                            <a:cs typeface="Latha"/>
                          </a:rPr>
                          <m:t> </m:t>
                        </m:r>
                      </m:num>
                      <m:den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𝐂𝐕</m:t>
                        </m:r>
                        <m:r>
                          <a:rPr lang="en-US" sz="2400" b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%</m:t>
                        </m:r>
                      </m:den>
                    </m:f>
                  </m:oMath>
                </a14:m>
                <a:endParaRPr lang="en-US" sz="2400" b="1" dirty="0">
                  <a:effectLst/>
                  <a:ea typeface="Calibri" panose="020F0502020204030204" pitchFamily="34" charset="0"/>
                  <a:cs typeface="Latha"/>
                </a:endParaRPr>
              </a:p>
              <a:p>
                <a:pPr algn="ctr"/>
                <a:r>
                  <a:rPr lang="en-US" sz="2400" dirty="0">
                    <a:effectLst/>
                    <a:ea typeface="Calibri" panose="020F0502020204030204" pitchFamily="34" charset="0"/>
                  </a:rPr>
                  <a:t>(‘Interpretation and Application of Results Manual</a:t>
                </a:r>
                <a:r>
                  <a:rPr lang="en-US" sz="2400" dirty="0" smtClean="0">
                    <a:effectLst/>
                    <a:ea typeface="Calibri" panose="020F0502020204030204" pitchFamily="34" charset="0"/>
                  </a:rPr>
                  <a:t>’)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471" y="4774777"/>
                <a:ext cx="7714913" cy="1245406"/>
              </a:xfrm>
              <a:prstGeom prst="rect">
                <a:avLst/>
              </a:prstGeom>
              <a:blipFill rotWithShape="0">
                <a:blip r:embed="rId2"/>
                <a:stretch>
                  <a:fillRect b="-9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206391" y="2795648"/>
            <a:ext cx="2864498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CV% = (</a:t>
            </a:r>
            <a:r>
              <a:rPr lang="en-US" sz="2000" b="1" dirty="0" err="1" smtClean="0"/>
              <a:t>Sd</a:t>
            </a:r>
            <a:r>
              <a:rPr lang="en-US" sz="2000" b="1" dirty="0" smtClean="0"/>
              <a:t>/Average)× 100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71384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087016" y="414484"/>
            <a:ext cx="11104984" cy="8863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7300" lvl="2" indent="-342900" algn="just">
              <a:lnSpc>
                <a:spcPct val="20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3000" dirty="0" smtClean="0">
                <a:ea typeface="Times New Roman" panose="02020603050405020304" pitchFamily="18" charset="0"/>
                <a:cs typeface="Latha"/>
              </a:rPr>
              <a:t>Calculations of S/P ratio</a:t>
            </a:r>
            <a:endParaRPr lang="en-US" sz="3000" i="1" dirty="0">
              <a:ea typeface="Times New Roman" panose="02020603050405020304" pitchFamily="18" charset="0"/>
              <a:cs typeface="Lath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331029" y="1400099"/>
                <a:ext cx="5664054" cy="66749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/>
                            <m:t>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/>
                            <m:t>p</m:t>
                          </m:r>
                        </m:den>
                      </m:f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Mean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test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sample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mean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negative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control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Mean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positive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control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mean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negative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control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029" y="1400099"/>
                <a:ext cx="5664054" cy="66749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632380" y="2303898"/>
            <a:ext cx="5113401" cy="148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Latha"/>
              </a:rPr>
              <a:t>The S/P of a sample at a dilution of 1:500 and a titer are given by the following equation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Latha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Latha"/>
              </a:rPr>
              <a:t>Log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Latha"/>
              </a:rPr>
              <a:t>10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Latha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Latha"/>
              </a:rPr>
              <a:t>Titer = 1.0 * Log (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Latha"/>
              </a:rPr>
              <a:t>S/P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Latha"/>
              </a:rPr>
              <a:t>) + 3.52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Latha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Latha"/>
              </a:rPr>
              <a:t>Antilog =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Latha"/>
              </a:rPr>
              <a:t>Titer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Lath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528119" y="5610800"/>
                <a:ext cx="2962541" cy="418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GMT</m:t>
                      </m:r>
                      <m:r>
                        <m:rPr>
                          <m:nor/>
                        </m:rPr>
                        <a:rPr lang="en-US"/>
                        <m:t>=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n</m:t>
                          </m:r>
                        </m:deg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3……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Xn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119" y="5610800"/>
                <a:ext cx="2962541" cy="41876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312729" y="4631635"/>
            <a:ext cx="7176388" cy="83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57300" marR="0" lvl="2" indent="-342900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ea typeface="Times New Roman" panose="02020603050405020304" pitchFamily="18" charset="0"/>
                <a:cs typeface="Latha"/>
              </a:rPr>
              <a:t>GMT calculate (Geometric Mean Titer)</a:t>
            </a:r>
            <a:endParaRPr lang="en-US" sz="2800" dirty="0">
              <a:effectLst/>
              <a:ea typeface="Calibri" panose="020F0502020204030204" pitchFamily="34" charset="0"/>
              <a:cs typeface="Lath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5061" y="3886086"/>
            <a:ext cx="227220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Negative &lt; 0.30 (s/p) </a:t>
            </a:r>
          </a:p>
          <a:p>
            <a:pPr algn="ctr"/>
            <a:r>
              <a:rPr lang="en-US" dirty="0" smtClean="0"/>
              <a:t>Positive   &gt; 0.35 (s/p)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88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69724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LITERATURE REVIEW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6005411"/>
              </p:ext>
            </p:extLst>
          </p:nvPr>
        </p:nvGraphicFramePr>
        <p:xfrm>
          <a:off x="1345720" y="2053089"/>
          <a:ext cx="4183812" cy="2053084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187615"/>
                <a:gridCol w="1381496"/>
                <a:gridCol w="1614701"/>
              </a:tblGrid>
              <a:tr h="589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Flock age (week)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Pre-incubation storage (day)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Maternal anti-NDV (log</a:t>
                      </a:r>
                      <a:r>
                        <a:rPr lang="en-US" sz="1600" baseline="-25000" dirty="0">
                          <a:effectLst/>
                        </a:rPr>
                        <a:t>2 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</a:tr>
              <a:tr h="496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32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6.50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</a:tr>
              <a:tr h="4715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30.5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12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6.60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</a:tr>
              <a:tr h="496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30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16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6.34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395758317"/>
              </p:ext>
            </p:extLst>
          </p:nvPr>
        </p:nvGraphicFramePr>
        <p:xfrm>
          <a:off x="6003986" y="1828799"/>
          <a:ext cx="5633048" cy="2648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2822275" y="4977441"/>
            <a:ext cx="6547449" cy="105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Latha"/>
              </a:rPr>
              <a:t>Effect of egg storage on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Latha"/>
              </a:rPr>
              <a:t>broilers (Ross308) passive immunity parameters. </a:t>
            </a:r>
          </a:p>
          <a:p>
            <a:pPr algn="ctr">
              <a:spcAft>
                <a:spcPts val="1000"/>
              </a:spcAft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Latha"/>
              </a:rPr>
              <a:t>(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Latha"/>
              </a:rPr>
              <a:t>Goliomytis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Latha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Latha"/>
              </a:rPr>
              <a:t>Tsipouzian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Latha"/>
              </a:rPr>
              <a:t> and Hager-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Latha"/>
              </a:rPr>
              <a:t>Theodorides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Latha"/>
              </a:rPr>
              <a:t>, 2015)</a:t>
            </a:r>
            <a:endParaRPr lang="en-US" sz="11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/>
            </a:endParaRPr>
          </a:p>
        </p:txBody>
      </p:sp>
    </p:spTree>
    <p:extLst>
      <p:ext uri="{BB962C8B-B14F-4D97-AF65-F5344CB8AC3E}">
        <p14:creationId xmlns:p14="http://schemas.microsoft.com/office/powerpoint/2010/main" val="3836860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86927" y="206764"/>
            <a:ext cx="9585385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pre-incubation storage period affected broiler chicks' immunity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3102585"/>
              </p:ext>
            </p:extLst>
          </p:nvPr>
        </p:nvGraphicFramePr>
        <p:xfrm>
          <a:off x="1006417" y="1677250"/>
          <a:ext cx="9992262" cy="224765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40747"/>
                <a:gridCol w="1156180"/>
                <a:gridCol w="935496"/>
                <a:gridCol w="935496"/>
                <a:gridCol w="935496"/>
                <a:gridCol w="935496"/>
                <a:gridCol w="1053033"/>
                <a:gridCol w="1053033"/>
                <a:gridCol w="1053033"/>
                <a:gridCol w="1094252"/>
              </a:tblGrid>
              <a:tr h="43587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Age (week)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EST(day) × PSI (hrs)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715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4d×0hr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4d×4hr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4d×6hr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4d×8hr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14d×0hr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14d×4hr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14d×6hr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14d×8hr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</a:tr>
              <a:tr h="6836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 weeks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Ig (mg/mm)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1.29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1.34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1.85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1.47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1.10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1.18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1.55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1.66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</a:tr>
              <a:tr h="6409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 weeks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Ig (mg/mm)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1.49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1.45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1.73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1.21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1.65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1.58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1.87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270961" y="3924903"/>
            <a:ext cx="9727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ea typeface="Calibri" panose="020F0502020204030204" pitchFamily="34" charset="0"/>
              </a:rPr>
              <a:t>Effect of egg storage time (EST) and pre-storage incubation (PSI) on chick immunoglobulin Y (</a:t>
            </a:r>
            <a:r>
              <a:rPr lang="en-US" sz="2000" dirty="0" err="1">
                <a:ea typeface="Calibri" panose="020F0502020204030204" pitchFamily="34" charset="0"/>
              </a:rPr>
              <a:t>IgY</a:t>
            </a:r>
            <a:r>
              <a:rPr lang="en-US" sz="2000" dirty="0">
                <a:ea typeface="Calibri" panose="020F0502020204030204" pitchFamily="34" charset="0"/>
              </a:rPr>
              <a:t>) in newly hatched chicks in Egyptian local strain chickens (</a:t>
            </a:r>
            <a:r>
              <a:rPr lang="en-US" sz="2000" dirty="0" err="1">
                <a:ea typeface="Calibri" panose="020F0502020204030204" pitchFamily="34" charset="0"/>
              </a:rPr>
              <a:t>Inshas</a:t>
            </a:r>
            <a:r>
              <a:rPr lang="en-US" sz="2000" dirty="0">
                <a:ea typeface="Calibri" panose="020F0502020204030204" pitchFamily="34" charset="0"/>
              </a:rPr>
              <a:t>) at 28 and 50weeks of age.(</a:t>
            </a:r>
            <a:r>
              <a:rPr lang="en-US" sz="2000" dirty="0" err="1">
                <a:ea typeface="Calibri" panose="020F0502020204030204" pitchFamily="34" charset="0"/>
              </a:rPr>
              <a:t>Ebeid</a:t>
            </a:r>
            <a:r>
              <a:rPr lang="en-US" sz="2000" dirty="0">
                <a:ea typeface="Calibri" panose="020F0502020204030204" pitchFamily="34" charset="0"/>
              </a:rPr>
              <a:t> et al., 2017)</a:t>
            </a:r>
            <a:endParaRPr lang="en-US" sz="20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72883878"/>
              </p:ext>
            </p:extLst>
          </p:nvPr>
        </p:nvGraphicFramePr>
        <p:xfrm>
          <a:off x="1870134" y="4636692"/>
          <a:ext cx="7721842" cy="2023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7464" y="5297907"/>
            <a:ext cx="2504536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78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500062"/>
            <a:ext cx="86868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pre-incubation period affects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layer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chicks' immunity</a:t>
            </a:r>
          </a:p>
        </p:txBody>
      </p:sp>
      <p:pic>
        <p:nvPicPr>
          <p:cNvPr id="6" name="Content Placeholder 3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18"/>
          <a:stretch/>
        </p:blipFill>
        <p:spPr bwMode="auto">
          <a:xfrm>
            <a:off x="1150564" y="2286000"/>
            <a:ext cx="3266161" cy="19342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2" b="34226"/>
          <a:stretch/>
        </p:blipFill>
        <p:spPr bwMode="auto">
          <a:xfrm>
            <a:off x="4416725" y="2286000"/>
            <a:ext cx="3010618" cy="19342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71" r="7382"/>
          <a:stretch/>
        </p:blipFill>
        <p:spPr bwMode="auto">
          <a:xfrm>
            <a:off x="7341078" y="2286000"/>
            <a:ext cx="2786333" cy="19342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1380226" y="4537495"/>
            <a:ext cx="951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Antibody activity in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IgY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preparations from three hens A, B C. The storage time in days is on the x-axis.   Storage at room temperature,    storage at +4℃. Error bars represent ± 2 x mean of the standard deviations of duplicate samples for each hen.(Nilsson,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Stålberg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and Larsson, 2012)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4925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449" y="365125"/>
            <a:ext cx="878169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Maternal Antibody transfer level depending on the age group of the parents and egg production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545868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Content Placeholder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5" y="2254416"/>
            <a:ext cx="3433665" cy="2836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88601" y="5222429"/>
            <a:ext cx="37599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The relationship between means of ND antibody titer in breeders’ sera, egg yolk and hatched chicks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Al and Al, 2014)</a:t>
            </a:r>
            <a:endParaRPr lang="en-US" sz="20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80689985"/>
              </p:ext>
            </p:extLst>
          </p:nvPr>
        </p:nvGraphicFramePr>
        <p:xfrm>
          <a:off x="8735991" y="1544127"/>
          <a:ext cx="3456010" cy="4114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9463367" y="5706341"/>
            <a:ext cx="2522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Bunchasak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et </a:t>
            </a:r>
            <a:r>
              <a:rPr lang="en-US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al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.,2005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463367" y="6037316"/>
            <a:ext cx="2522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Kowalczyk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et al.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2019)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1" t="8334" b="4280"/>
          <a:stretch/>
        </p:blipFill>
        <p:spPr bwMode="auto">
          <a:xfrm>
            <a:off x="4775147" y="2254416"/>
            <a:ext cx="3634273" cy="29939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931229" y="5385607"/>
            <a:ext cx="40494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The relationship between the mean of egg production and mean of ND antibody titer in breeders’ sera.(Al and Al, 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636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1" y="1690688"/>
            <a:ext cx="11639909" cy="435133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Newcastle disease is the one of most common poultry disease in Sri Lanka.</a:t>
            </a:r>
          </a:p>
          <a:p>
            <a:pPr>
              <a:lnSpc>
                <a:spcPct val="100000"/>
              </a:lnSpc>
            </a:pPr>
            <a:r>
              <a:rPr lang="en-US" dirty="0"/>
              <a:t>Preventive vaccination program.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5.57 million doses of vaccine(DAPH 2021)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2.91 million birds received vaccinations(DAPH 2021)</a:t>
            </a:r>
          </a:p>
          <a:p>
            <a:pPr>
              <a:lnSpc>
                <a:spcPct val="150000"/>
              </a:lnSpc>
            </a:pPr>
            <a:r>
              <a:rPr lang="en-US" dirty="0"/>
              <a:t>Both parents and their progeny immunized by vaccine.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8"/>
          <a:stretch/>
        </p:blipFill>
        <p:spPr>
          <a:xfrm>
            <a:off x="10285725" y="4594256"/>
            <a:ext cx="2306425" cy="199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5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716" y="3764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Maternal Antibody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512266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4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846826" y="1224865"/>
            <a:ext cx="10939732" cy="5269829"/>
            <a:chOff x="615236" y="1162765"/>
            <a:chExt cx="10939732" cy="5269829"/>
          </a:xfrm>
        </p:grpSpPr>
        <p:sp>
          <p:nvSpPr>
            <p:cNvPr id="32" name="Content Placeholder 2"/>
            <p:cNvSpPr txBox="1">
              <a:spLocks/>
            </p:cNvSpPr>
            <p:nvPr/>
          </p:nvSpPr>
          <p:spPr>
            <a:xfrm>
              <a:off x="615236" y="1162765"/>
              <a:ext cx="10939732" cy="5150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914400" marR="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371600" marR="0" lvl="2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828800" marR="0" lvl="3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2286000" marR="0" lvl="4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>
                <a:buFont typeface="Arial" panose="020B0604020202020204" pitchFamily="34" charset="0"/>
                <a:buChar char="•"/>
              </a:pPr>
              <a:r>
                <a:rPr lang="en-US" dirty="0" smtClean="0"/>
                <a:t>Passive Immunity(Natural)</a:t>
              </a:r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pPr marL="0" indent="0">
                <a:buFont typeface="Arial"/>
                <a:buNone/>
              </a:pPr>
              <a:endParaRPr lang="en-US" dirty="0" smtClean="0"/>
            </a:p>
            <a:p>
              <a:r>
                <a:rPr lang="en-US" dirty="0" smtClean="0"/>
                <a:t>Artificial Active Immunity </a:t>
              </a:r>
            </a:p>
            <a:p>
              <a:pPr marL="0" indent="0">
                <a:buFont typeface="Arial"/>
                <a:buNone/>
              </a:pPr>
              <a:endParaRPr lang="en-US" dirty="0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1359" y="1609098"/>
              <a:ext cx="3325466" cy="223650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4" name="Flowchart: Terminator 33"/>
            <p:cNvSpPr/>
            <p:nvPr/>
          </p:nvSpPr>
          <p:spPr>
            <a:xfrm>
              <a:off x="1688543" y="3845607"/>
              <a:ext cx="2212267" cy="421941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kern="1200" dirty="0" smtClean="0">
                  <a:solidFill>
                    <a:prstClr val="white"/>
                  </a:solidFill>
                </a:rPr>
                <a:t>Parents (Hens)</a:t>
              </a:r>
              <a:endParaRPr lang="en-US" sz="1800" kern="1200" dirty="0">
                <a:solidFill>
                  <a:prstClr val="white"/>
                </a:solidFill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2889" y="4744537"/>
              <a:ext cx="2123574" cy="168805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6" name="Curved Down Arrow 35"/>
            <p:cNvSpPr/>
            <p:nvPr/>
          </p:nvSpPr>
          <p:spPr>
            <a:xfrm>
              <a:off x="4782312" y="1380745"/>
              <a:ext cx="3227832" cy="119953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black"/>
                  </a:solidFill>
                </a:rPr>
                <a:t>Vertical transmission </a:t>
              </a:r>
              <a:endParaRPr lang="en-US" sz="1800" b="1" kern="1200" dirty="0">
                <a:solidFill>
                  <a:prstClr val="black"/>
                </a:solidFill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67535" y="2121408"/>
              <a:ext cx="1338159" cy="1460552"/>
            </a:xfrm>
            <a:prstGeom prst="rect">
              <a:avLst/>
            </a:prstGeom>
          </p:spPr>
        </p:pic>
        <p:sp>
          <p:nvSpPr>
            <p:cNvPr id="38" name="Right Arrow 37"/>
            <p:cNvSpPr/>
            <p:nvPr/>
          </p:nvSpPr>
          <p:spPr>
            <a:xfrm>
              <a:off x="4309897" y="2580278"/>
              <a:ext cx="1531911" cy="33151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ight Arrow 38"/>
            <p:cNvSpPr/>
            <p:nvPr/>
          </p:nvSpPr>
          <p:spPr>
            <a:xfrm>
              <a:off x="6821424" y="2553616"/>
              <a:ext cx="1614207" cy="34747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19853" y="1781728"/>
              <a:ext cx="2431495" cy="229043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1" name="Flowchart: Terminator 40"/>
            <p:cNvSpPr/>
            <p:nvPr/>
          </p:nvSpPr>
          <p:spPr>
            <a:xfrm>
              <a:off x="8624707" y="4072165"/>
              <a:ext cx="2181626" cy="452689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Offspring</a:t>
              </a:r>
              <a:endParaRPr lang="en-US" dirty="0"/>
            </a:p>
          </p:txBody>
        </p:sp>
        <p:sp>
          <p:nvSpPr>
            <p:cNvPr id="42" name="Right Arrow Callout 41"/>
            <p:cNvSpPr/>
            <p:nvPr/>
          </p:nvSpPr>
          <p:spPr>
            <a:xfrm>
              <a:off x="5423668" y="3551459"/>
              <a:ext cx="2835677" cy="2401285"/>
            </a:xfrm>
            <a:prstGeom prst="rightArrow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black"/>
                  </a:solidFill>
                </a:rPr>
                <a:t>Antibody</a:t>
              </a:r>
            </a:p>
            <a:p>
              <a:pPr marL="285750" indent="-285750" algn="ctr">
                <a:buClrTx/>
                <a:buFont typeface="Arial" panose="020B0604020202020204" pitchFamily="34" charset="0"/>
                <a:buChar char="•"/>
              </a:pPr>
              <a:r>
                <a:rPr lang="en-US" sz="1800" b="1" kern="1200" dirty="0" smtClean="0">
                  <a:solidFill>
                    <a:srgbClr val="FFC000"/>
                  </a:solidFill>
                </a:rPr>
                <a:t>IgG</a:t>
              </a:r>
            </a:p>
            <a:p>
              <a:pPr marL="285750" indent="-285750" algn="ctr">
                <a:buClrTx/>
                <a:buFont typeface="Arial" panose="020B0604020202020204" pitchFamily="34" charset="0"/>
                <a:buChar char="•"/>
              </a:pPr>
              <a:r>
                <a:rPr lang="en-US" sz="1800" b="1" kern="1200" dirty="0" smtClean="0">
                  <a:solidFill>
                    <a:srgbClr val="FFC000"/>
                  </a:solidFill>
                </a:rPr>
                <a:t>IgA</a:t>
              </a:r>
            </a:p>
            <a:p>
              <a:pPr marL="285750" indent="-285750" algn="ctr">
                <a:buClrTx/>
                <a:buFont typeface="Arial" panose="020B0604020202020204" pitchFamily="34" charset="0"/>
                <a:buChar char="•"/>
              </a:pPr>
              <a:r>
                <a:rPr lang="en-US" sz="1800" b="1" kern="1200" dirty="0" err="1" smtClean="0">
                  <a:solidFill>
                    <a:srgbClr val="FFC000"/>
                  </a:solidFill>
                </a:rPr>
                <a:t>IgD</a:t>
              </a:r>
              <a:endParaRPr lang="en-US" sz="1800" b="1" kern="1200" dirty="0" smtClean="0">
                <a:solidFill>
                  <a:srgbClr val="FFC000"/>
                </a:solidFill>
              </a:endParaRPr>
            </a:p>
            <a:p>
              <a:pPr marL="285750" indent="-285750" algn="ctr">
                <a:buClrTx/>
                <a:buFont typeface="Arial" panose="020B0604020202020204" pitchFamily="34" charset="0"/>
                <a:buChar char="•"/>
              </a:pPr>
              <a:r>
                <a:rPr lang="en-US" sz="1800" b="1" kern="1200" dirty="0" smtClean="0">
                  <a:solidFill>
                    <a:srgbClr val="FFC000"/>
                  </a:solidFill>
                </a:rPr>
                <a:t>IgM</a:t>
              </a:r>
            </a:p>
            <a:p>
              <a:pPr marL="285750" indent="-285750" algn="ctr">
                <a:buClrTx/>
                <a:buFont typeface="Arial" panose="020B0604020202020204" pitchFamily="34" charset="0"/>
                <a:buChar char="•"/>
              </a:pPr>
              <a:r>
                <a:rPr lang="en-US" sz="1800" b="1" kern="1200" dirty="0" err="1" smtClean="0">
                  <a:solidFill>
                    <a:srgbClr val="FFC000"/>
                  </a:solidFill>
                </a:rPr>
                <a:t>IgE</a:t>
              </a:r>
              <a:endParaRPr lang="en-US" sz="1800" b="1" kern="1200" dirty="0" smtClean="0">
                <a:solidFill>
                  <a:srgbClr val="FFC000"/>
                </a:solidFill>
              </a:endParaRPr>
            </a:p>
            <a:p>
              <a:pPr marL="285750" indent="-285750" algn="ctr">
                <a:buClrTx/>
                <a:buFont typeface="Arial" panose="020B0604020202020204" pitchFamily="34" charset="0"/>
                <a:buChar char="•"/>
              </a:pPr>
              <a:r>
                <a:rPr lang="en-US" sz="1800" b="1" kern="1200" dirty="0" smtClean="0">
                  <a:solidFill>
                    <a:srgbClr val="C00000"/>
                  </a:solidFill>
                </a:rPr>
                <a:t>Anti-ND</a:t>
              </a:r>
            </a:p>
          </p:txBody>
        </p:sp>
        <p:sp>
          <p:nvSpPr>
            <p:cNvPr id="43" name="Notched Right Arrow 42"/>
            <p:cNvSpPr/>
            <p:nvPr/>
          </p:nvSpPr>
          <p:spPr>
            <a:xfrm>
              <a:off x="3975546" y="5396127"/>
              <a:ext cx="1424747" cy="384875"/>
            </a:xfrm>
            <a:prstGeom prst="notchedRightArrow">
              <a:avLst/>
            </a:prstGeom>
            <a:gradFill flip="none" rotWithShape="1">
              <a:gsLst>
                <a:gs pos="0">
                  <a:schemeClr val="accent2">
                    <a:lumMod val="75000"/>
                    <a:tint val="66000"/>
                    <a:satMod val="160000"/>
                  </a:schemeClr>
                </a:gs>
                <a:gs pos="50000">
                  <a:schemeClr val="accent2">
                    <a:lumMod val="75000"/>
                    <a:tint val="44500"/>
                    <a:satMod val="160000"/>
                  </a:schemeClr>
                </a:gs>
                <a:gs pos="100000">
                  <a:schemeClr val="accent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578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Research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cost is spent on the vaccination process for disease prevention in poultry farms, </a:t>
            </a:r>
            <a:r>
              <a:rPr lang="en-US" b="1" dirty="0"/>
              <a:t>so this research was done </a:t>
            </a:r>
            <a:r>
              <a:rPr lang="en-US" dirty="0"/>
              <a:t>to ensure that after parental vaccination, antibodies pass to chicks through the maternal effect and that enough maternal immunity is provided for chicks until </a:t>
            </a:r>
            <a:r>
              <a:rPr lang="en-US" dirty="0" smtClean="0"/>
              <a:t>vaccination.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8"/>
          <a:stretch/>
        </p:blipFill>
        <p:spPr>
          <a:xfrm>
            <a:off x="10294351" y="4546918"/>
            <a:ext cx="2306425" cy="199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9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148"/>
            <a:ext cx="10515600" cy="1325563"/>
          </a:xfrm>
        </p:spPr>
        <p:txBody>
          <a:bodyPr>
            <a:norm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u="sng" dirty="0">
                <a:ea typeface="Calibri" panose="020F0502020204030204" pitchFamily="34" charset="0"/>
                <a:cs typeface="Iskoola Pota" panose="02010503010101010104" pitchFamily="2" charset="0"/>
              </a:rPr>
              <a:t>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616092"/>
              </p:ext>
            </p:extLst>
          </p:nvPr>
        </p:nvGraphicFramePr>
        <p:xfrm>
          <a:off x="838200" y="1630303"/>
          <a:ext cx="10591800" cy="4546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43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1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 smtClean="0"/>
              <a:t>Methodology</a:t>
            </a:r>
            <a:endParaRPr lang="en-US" sz="4400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7</a:t>
            </a:fld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838200" y="1707851"/>
            <a:ext cx="6106064" cy="45721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Location of </a:t>
            </a:r>
            <a:r>
              <a:rPr lang="en-US" b="1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study</a:t>
            </a:r>
            <a:endParaRPr lang="en-US" b="1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Random </a:t>
            </a:r>
            <a:r>
              <a:rPr lang="en-US" dirty="0"/>
              <a:t>blood samples were taken from </a:t>
            </a:r>
            <a:r>
              <a:rPr lang="en-US" dirty="0" smtClean="0"/>
              <a:t>layers</a:t>
            </a:r>
            <a:r>
              <a:rPr lang="en-US" dirty="0"/>
              <a:t>, and eggs were collected at </a:t>
            </a:r>
            <a:r>
              <a:rPr lang="en-US" b="1" dirty="0" smtClean="0"/>
              <a:t>New</a:t>
            </a:r>
            <a:r>
              <a:rPr lang="en-US" dirty="0" smtClean="0"/>
              <a:t> </a:t>
            </a:r>
            <a:r>
              <a:rPr lang="en-US" b="1" dirty="0" smtClean="0"/>
              <a:t>Anthony </a:t>
            </a:r>
            <a:r>
              <a:rPr lang="en-US" b="1" dirty="0"/>
              <a:t>breeder farm, </a:t>
            </a:r>
            <a:r>
              <a:rPr lang="en-US" b="1" dirty="0" err="1"/>
              <a:t>Attanagalla</a:t>
            </a:r>
            <a:r>
              <a:rPr lang="en-US" dirty="0" smtClean="0"/>
              <a:t>.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Selected eggs were stored for different periods, and incubated; then blood samples were taken randomly from each sample at the </a:t>
            </a:r>
            <a:r>
              <a:rPr lang="en-US" b="1" dirty="0"/>
              <a:t>New Anthony hatchery unit , </a:t>
            </a:r>
            <a:r>
              <a:rPr lang="en-US" b="1" dirty="0" err="1"/>
              <a:t>Indolamulla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" t="10080" r="18999" b="14240"/>
          <a:stretch/>
        </p:blipFill>
        <p:spPr>
          <a:xfrm>
            <a:off x="6816809" y="1629768"/>
            <a:ext cx="5043520" cy="46502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458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423" y="216558"/>
            <a:ext cx="10320854" cy="928289"/>
          </a:xfrm>
        </p:spPr>
        <p:txBody>
          <a:bodyPr/>
          <a:lstStyle/>
          <a:p>
            <a:pPr algn="ctr"/>
            <a:r>
              <a:rPr 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Sample collection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612946"/>
              </p:ext>
            </p:extLst>
          </p:nvPr>
        </p:nvGraphicFramePr>
        <p:xfrm>
          <a:off x="1328401" y="1187771"/>
          <a:ext cx="1625798" cy="235522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25798"/>
              </a:tblGrid>
              <a:tr h="2355222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marL="285750" indent="-285750" algn="ctr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800" b="1" dirty="0" smtClean="0"/>
                        <a:t>Cobb 500</a:t>
                      </a:r>
                    </a:p>
                    <a:p>
                      <a:pPr marL="285750" indent="-285750" algn="ctr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800" b="1" baseline="0" dirty="0" smtClean="0"/>
                        <a:t>Peak level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800" b="1" baseline="0" dirty="0" smtClean="0"/>
                        <a:t>(29wks)</a:t>
                      </a:r>
                    </a:p>
                    <a:p>
                      <a:pPr marL="285750" indent="-285750" algn="ctr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800" b="1" baseline="0" dirty="0" smtClean="0"/>
                        <a:t>Same </a:t>
                      </a:r>
                      <a:r>
                        <a:rPr lang="en-US" sz="1800" b="1" baseline="0" dirty="0" err="1" smtClean="0"/>
                        <a:t>Mng</a:t>
                      </a:r>
                      <a:r>
                        <a:rPr lang="en-US" sz="1800" b="1" baseline="0" dirty="0" smtClean="0"/>
                        <a:t>  </a:t>
                      </a:r>
                      <a:endParaRPr lang="en-US" sz="18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ight Brace 5"/>
          <p:cNvSpPr/>
          <p:nvPr/>
        </p:nvSpPr>
        <p:spPr>
          <a:xfrm>
            <a:off x="2985448" y="1429449"/>
            <a:ext cx="302255" cy="191759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93788998"/>
              </p:ext>
            </p:extLst>
          </p:nvPr>
        </p:nvGraphicFramePr>
        <p:xfrm>
          <a:off x="3318623" y="1187771"/>
          <a:ext cx="1142741" cy="2319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44298295"/>
              </p:ext>
            </p:extLst>
          </p:nvPr>
        </p:nvGraphicFramePr>
        <p:xfrm>
          <a:off x="1052423" y="3820389"/>
          <a:ext cx="2035834" cy="2573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632619869"/>
              </p:ext>
            </p:extLst>
          </p:nvPr>
        </p:nvGraphicFramePr>
        <p:xfrm>
          <a:off x="8738544" y="3846441"/>
          <a:ext cx="1863319" cy="2509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205147165"/>
              </p:ext>
            </p:extLst>
          </p:nvPr>
        </p:nvGraphicFramePr>
        <p:xfrm>
          <a:off x="2286000" y="4055492"/>
          <a:ext cx="7082287" cy="2483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1" name="Left Brace 10"/>
          <p:cNvSpPr/>
          <p:nvPr/>
        </p:nvSpPr>
        <p:spPr>
          <a:xfrm>
            <a:off x="1159188" y="1187771"/>
            <a:ext cx="75835" cy="2319823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8772" y="2126412"/>
            <a:ext cx="680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Cage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142595355"/>
              </p:ext>
            </p:extLst>
          </p:nvPr>
        </p:nvGraphicFramePr>
        <p:xfrm>
          <a:off x="3456432" y="1206101"/>
          <a:ext cx="3913632" cy="2545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692933310"/>
              </p:ext>
            </p:extLst>
          </p:nvPr>
        </p:nvGraphicFramePr>
        <p:xfrm>
          <a:off x="5500205" y="1214587"/>
          <a:ext cx="6476681" cy="2528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26" name="Curved Left Arrow 25"/>
          <p:cNvSpPr/>
          <p:nvPr/>
        </p:nvSpPr>
        <p:spPr>
          <a:xfrm>
            <a:off x="10295171" y="1972836"/>
            <a:ext cx="1384996" cy="2557743"/>
          </a:xfrm>
          <a:prstGeom prst="curved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urved Left Arrow 26"/>
          <p:cNvSpPr/>
          <p:nvPr/>
        </p:nvSpPr>
        <p:spPr>
          <a:xfrm>
            <a:off x="10252038" y="2596551"/>
            <a:ext cx="1471261" cy="1934028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urved Left Arrow 27"/>
          <p:cNvSpPr/>
          <p:nvPr/>
        </p:nvSpPr>
        <p:spPr>
          <a:xfrm>
            <a:off x="10252038" y="1337094"/>
            <a:ext cx="1514393" cy="3235778"/>
          </a:xfrm>
          <a:prstGeom prst="curvedLef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Left Arrow 28"/>
          <p:cNvSpPr/>
          <p:nvPr/>
        </p:nvSpPr>
        <p:spPr>
          <a:xfrm>
            <a:off x="10273603" y="3226279"/>
            <a:ext cx="1471261" cy="1346593"/>
          </a:xfrm>
          <a:prstGeom prst="curvedLeftArrow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995087" y="3769513"/>
            <a:ext cx="1657193" cy="52442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  18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℃ 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 70%</a:t>
            </a:r>
            <a:endParaRPr lang="en-US" dirty="0"/>
          </a:p>
        </p:txBody>
      </p:sp>
      <p:sp>
        <p:nvSpPr>
          <p:cNvPr id="31" name="Down Arrow 30"/>
          <p:cNvSpPr/>
          <p:nvPr/>
        </p:nvSpPr>
        <p:spPr>
          <a:xfrm>
            <a:off x="1897812" y="3542993"/>
            <a:ext cx="276046" cy="27739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6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Graphic spid="9" grpId="0">
        <p:bldAsOne/>
      </p:bldGraphic>
      <p:bldGraphic spid="10" grpId="0">
        <p:bldAsOne/>
      </p:bldGraphic>
      <p:bldGraphic spid="13" grpId="0">
        <p:bldAsOne/>
      </p:bldGraphic>
      <p:bldGraphic spid="14" grpId="0">
        <p:bldAsOne/>
      </p:bldGraphic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006" y="5885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Blood Sample Collection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527844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9</a:t>
            </a:fld>
            <a:endParaRPr lang="en-US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03"/>
          <a:stretch/>
        </p:blipFill>
        <p:spPr>
          <a:xfrm>
            <a:off x="1057656" y="1372119"/>
            <a:ext cx="2052701" cy="2509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ight Arrow 5"/>
          <p:cNvSpPr/>
          <p:nvPr/>
        </p:nvSpPr>
        <p:spPr>
          <a:xfrm>
            <a:off x="3110357" y="2394034"/>
            <a:ext cx="2592262" cy="465826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layers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30 blood samples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702619" y="1345429"/>
            <a:ext cx="4485366" cy="2536347"/>
            <a:chOff x="5702619" y="1345429"/>
            <a:chExt cx="4485366" cy="253634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2619" y="1345429"/>
              <a:ext cx="2031881" cy="253634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54"/>
            <a:stretch/>
          </p:blipFill>
          <p:spPr>
            <a:xfrm>
              <a:off x="7548690" y="1345429"/>
              <a:ext cx="2639295" cy="25363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0" name="Rectangle 9"/>
          <p:cNvSpPr/>
          <p:nvPr/>
        </p:nvSpPr>
        <p:spPr>
          <a:xfrm>
            <a:off x="5015168" y="376422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8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3-ml syringe </a:t>
            </a:r>
            <a:r>
              <a:rPr lang="en-US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with a 23-gauge needle</a:t>
            </a:r>
            <a:endParaRPr lang="en-US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6" b="3812"/>
          <a:stretch/>
        </p:blipFill>
        <p:spPr>
          <a:xfrm>
            <a:off x="1018365" y="4079639"/>
            <a:ext cx="2091992" cy="2476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ight Arrow 15"/>
          <p:cNvSpPr/>
          <p:nvPr/>
        </p:nvSpPr>
        <p:spPr>
          <a:xfrm>
            <a:off x="3075095" y="5063543"/>
            <a:ext cx="2627523" cy="483242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Chicks 30 blood samples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79806" y="6064326"/>
            <a:ext cx="376672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Latha"/>
              </a:rPr>
              <a:t>1 </a:t>
            </a:r>
            <a:r>
              <a:rPr lang="en-US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Latha"/>
              </a:rPr>
              <a:t>ml syringe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Latha"/>
              </a:rPr>
              <a:t>with a 27 gauge </a:t>
            </a:r>
            <a:r>
              <a:rPr lang="en-US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Latha"/>
              </a:rPr>
              <a:t>needle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089" y="4133553"/>
            <a:ext cx="2691384" cy="2018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404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1427</Words>
  <Application>Microsoft Office PowerPoint</Application>
  <PresentationFormat>Widescreen</PresentationFormat>
  <Paragraphs>349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 Unicode MS</vt:lpstr>
      <vt:lpstr>Arial</vt:lpstr>
      <vt:lpstr>Calibri</vt:lpstr>
      <vt:lpstr>Calibri Light</vt:lpstr>
      <vt:lpstr>Cambria Math</vt:lpstr>
      <vt:lpstr>Iskoola Pota</vt:lpstr>
      <vt:lpstr>Latha</vt:lpstr>
      <vt:lpstr>Times New Roman</vt:lpstr>
      <vt:lpstr>Wingdings</vt:lpstr>
      <vt:lpstr>Office Theme</vt:lpstr>
      <vt:lpstr>Effect of Egg Storage Period on Maternal Antibody Level Against New Castle Disease in Cobb 500 Broiler Chicks</vt:lpstr>
      <vt:lpstr>Content for the presentation</vt:lpstr>
      <vt:lpstr>Introduction</vt:lpstr>
      <vt:lpstr>Maternal Antibody</vt:lpstr>
      <vt:lpstr>Research Problem</vt:lpstr>
      <vt:lpstr>Objectives</vt:lpstr>
      <vt:lpstr>Methodology</vt:lpstr>
      <vt:lpstr>Sample collection</vt:lpstr>
      <vt:lpstr>Blood Sample Collection</vt:lpstr>
      <vt:lpstr>Egg storage and hatchling </vt:lpstr>
      <vt:lpstr>Statistical Analysis</vt:lpstr>
      <vt:lpstr>Results and Discussion</vt:lpstr>
      <vt:lpstr>Maternal Antibody Transfer%</vt:lpstr>
      <vt:lpstr>Contrast the maternal antibody levels of the chicks with those of their parents</vt:lpstr>
      <vt:lpstr>Storage Period affect on Maternal Antibody </vt:lpstr>
      <vt:lpstr>Multiple comparison</vt:lpstr>
      <vt:lpstr>Conclusion</vt:lpstr>
      <vt:lpstr> Recommendation</vt:lpstr>
      <vt:lpstr>References</vt:lpstr>
      <vt:lpstr>Acknowledgment</vt:lpstr>
      <vt:lpstr>Thank You</vt:lpstr>
      <vt:lpstr>Vaccination program for Cobb500 breeders</vt:lpstr>
      <vt:lpstr>Interpret Biochek ELISA test </vt:lpstr>
      <vt:lpstr>PowerPoint Presentation</vt:lpstr>
      <vt:lpstr>LITERATURE REVIEW</vt:lpstr>
      <vt:lpstr>The pre-incubation storage period affected broiler chicks' immunity</vt:lpstr>
      <vt:lpstr>The pre-incubation period affects on layer chicks' immunity</vt:lpstr>
      <vt:lpstr>Maternal Antibody transfer level depending on the age group of the parents and egg production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M.D. Anuradha</dc:creator>
  <cp:lastModifiedBy>HP</cp:lastModifiedBy>
  <cp:revision>40</cp:revision>
  <dcterms:created xsi:type="dcterms:W3CDTF">2023-02-09T03:28:20Z</dcterms:created>
  <dcterms:modified xsi:type="dcterms:W3CDTF">2023-02-26T03:18:32Z</dcterms:modified>
</cp:coreProperties>
</file>