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0" r:id="rId5"/>
    <p:sldId id="261" r:id="rId6"/>
    <p:sldId id="266" r:id="rId7"/>
    <p:sldId id="262" r:id="rId8"/>
    <p:sldId id="267" r:id="rId9"/>
    <p:sldId id="263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7A8DF4-2B13-4652-9139-CC47992D745D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19C02F-2A89-4083-9D66-F751E388D9DF}">
      <dgm:prSet phldrT="[Text]"/>
      <dgm:spPr>
        <a:xfrm>
          <a:off x="5685734" y="3775044"/>
          <a:ext cx="1750496" cy="1502599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As the vector of diseases</a:t>
          </a:r>
        </a:p>
      </dgm:t>
    </dgm:pt>
    <dgm:pt modelId="{FB3D936E-0AE9-4600-95F0-381767D7FDFB}" type="parTrans" cxnId="{360C44C6-A4E2-450A-B1D9-322120A4739D}">
      <dgm:prSet/>
      <dgm:spPr/>
      <dgm:t>
        <a:bodyPr/>
        <a:lstStyle/>
        <a:p>
          <a:endParaRPr lang="en-US"/>
        </a:p>
      </dgm:t>
    </dgm:pt>
    <dgm:pt modelId="{5DCB4030-A0D2-4341-AC74-F8D82549B0DC}" type="sibTrans" cxnId="{360C44C6-A4E2-450A-B1D9-322120A4739D}">
      <dgm:prSet/>
      <dgm:spPr>
        <a:xfrm flipH="1" flipV="1">
          <a:off x="7623915" y="4935259"/>
          <a:ext cx="87524" cy="77669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F30D0B70-1AA7-418A-9B1B-EAECB0448191}">
      <dgm:prSet phldrT="[Text]" custT="1"/>
      <dgm:spPr>
        <a:xfrm>
          <a:off x="4114904" y="2142791"/>
          <a:ext cx="2059564" cy="2028855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 dirty="0">
              <a:solidFill>
                <a:srgbClr val="EEECE1">
                  <a:lumMod val="10000"/>
                </a:srgbClr>
              </a:solidFill>
              <a:latin typeface="Calibri"/>
              <a:ea typeface="+mn-ea"/>
              <a:cs typeface="+mn-cs"/>
            </a:rPr>
            <a:t>103 Insect </a:t>
          </a:r>
          <a:r>
            <a:rPr lang="en-US" sz="2000" b="1" dirty="0" smtClean="0">
              <a:solidFill>
                <a:srgbClr val="EEECE1">
                  <a:lumMod val="10000"/>
                </a:srgbClr>
              </a:solidFill>
              <a:latin typeface="Calibri"/>
              <a:ea typeface="+mn-ea"/>
              <a:cs typeface="+mn-cs"/>
            </a:rPr>
            <a:t>pest Species </a:t>
          </a:r>
          <a:endParaRPr lang="en-US" sz="2000" b="1" dirty="0">
            <a:solidFill>
              <a:srgbClr val="EEECE1">
                <a:lumMod val="10000"/>
              </a:srgbClr>
            </a:solidFill>
            <a:latin typeface="Calibri"/>
            <a:ea typeface="+mn-ea"/>
            <a:cs typeface="+mn-cs"/>
          </a:endParaRPr>
        </a:p>
        <a:p>
          <a:r>
            <a:rPr lang="en-US" sz="2000" b="1" dirty="0">
              <a:solidFill>
                <a:srgbClr val="EEECE1">
                  <a:lumMod val="10000"/>
                </a:srgbClr>
              </a:solidFill>
              <a:latin typeface="Calibri"/>
              <a:ea typeface="+mn-ea"/>
              <a:cs typeface="+mn-cs"/>
            </a:rPr>
            <a:t>in Sri Lanka's sugarcane plantations   </a:t>
          </a:r>
        </a:p>
        <a:p>
          <a:endParaRPr lang="en-US" sz="1800" b="1" dirty="0">
            <a:solidFill>
              <a:srgbClr val="7030A0"/>
            </a:solidFill>
            <a:latin typeface="Calibri"/>
            <a:ea typeface="+mn-ea"/>
            <a:cs typeface="+mn-cs"/>
          </a:endParaRPr>
        </a:p>
      </dgm:t>
    </dgm:pt>
    <dgm:pt modelId="{00F039B5-C092-4A69-A515-245D74E76E48}" type="parTrans" cxnId="{CAB7D9D9-091E-4529-AEF1-B054957680F2}">
      <dgm:prSet/>
      <dgm:spPr/>
      <dgm:t>
        <a:bodyPr/>
        <a:lstStyle/>
        <a:p>
          <a:endParaRPr lang="en-US"/>
        </a:p>
      </dgm:t>
    </dgm:pt>
    <dgm:pt modelId="{7DDBBE28-3844-44B6-93BC-DC7CD0BEC8BC}" type="sibTrans" cxnId="{CAB7D9D9-091E-4529-AEF1-B054957680F2}">
      <dgm:prSet/>
      <dgm:spPr>
        <a:xfrm>
          <a:off x="3733038" y="4411959"/>
          <a:ext cx="2315067" cy="183743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EA8B9C07-1A66-41AC-B54B-D5B27CB5A96C}">
      <dgm:prSet phldrT="[Text]" custT="1"/>
      <dgm:spPr>
        <a:xfrm>
          <a:off x="404056" y="2026674"/>
          <a:ext cx="2184427" cy="2010493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 sz="18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CCE22042-BBC9-4E4B-97DC-A372E350AE1A}" type="parTrans" cxnId="{622410ED-5CE0-4325-A924-EB5B65601FB7}">
      <dgm:prSet/>
      <dgm:spPr/>
      <dgm:t>
        <a:bodyPr/>
        <a:lstStyle/>
        <a:p>
          <a:endParaRPr lang="en-US"/>
        </a:p>
      </dgm:t>
    </dgm:pt>
    <dgm:pt modelId="{0E80B447-C34C-4E05-BD60-599FECBB76DE}" type="sibTrans" cxnId="{622410ED-5CE0-4325-A924-EB5B65601FB7}">
      <dgm:prSet/>
      <dgm:spPr>
        <a:xfrm>
          <a:off x="2211658" y="1056946"/>
          <a:ext cx="2316572" cy="210514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7BB76E28-5FBB-4073-951A-6A5E1AF4A3FD}">
      <dgm:prSet custT="1"/>
      <dgm:spPr>
        <a:xfrm>
          <a:off x="2325183" y="3310721"/>
          <a:ext cx="1946727" cy="1693009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Among them 18 species are </a:t>
          </a:r>
          <a:r>
            <a:rPr lang="en-US" sz="2000" b="1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homopterans</a:t>
          </a:r>
          <a:endParaRPr lang="en-US" sz="2000" b="1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48C624D1-EB61-4007-B7A3-55BA700A80C8}" type="parTrans" cxnId="{365AB6DA-9C2D-48AD-9A94-FD570C8C73EF}">
      <dgm:prSet/>
      <dgm:spPr/>
      <dgm:t>
        <a:bodyPr/>
        <a:lstStyle/>
        <a:p>
          <a:endParaRPr lang="en-US"/>
        </a:p>
      </dgm:t>
    </dgm:pt>
    <dgm:pt modelId="{0BE5DEE6-B856-4C50-BBCD-B20ED5CFFC94}" type="sibTrans" cxnId="{365AB6DA-9C2D-48AD-9A94-FD570C8C73EF}">
      <dgm:prSet/>
      <dgm:spPr>
        <a:xfrm>
          <a:off x="653138" y="4165004"/>
          <a:ext cx="2053402" cy="180991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20F4D0E1-9546-438C-8F18-AEF7D947CF31}" type="pres">
      <dgm:prSet presAssocID="{A17A8DF4-2B13-4652-9139-CC47992D745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7DA9DC83-F6C5-4A44-AE74-6510C173E0DD}" type="pres">
      <dgm:prSet presAssocID="{3E19C02F-2A89-4083-9D66-F751E388D9DF}" presName="text1" presStyleCnt="0"/>
      <dgm:spPr/>
    </dgm:pt>
    <dgm:pt modelId="{2C0CF955-FC85-4F12-BA2B-18D5B3E282CC}" type="pres">
      <dgm:prSet presAssocID="{3E19C02F-2A89-4083-9D66-F751E388D9DF}" presName="textRepeatNode" presStyleLbl="alignNode1" presStyleIdx="0" presStyleCnt="4" custScaleX="122902" custScaleY="111996" custLinFactX="100000" custLinFactNeighborX="106252" custLinFactNeighborY="-374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49157-F224-456A-982F-4182665B7EB8}" type="pres">
      <dgm:prSet presAssocID="{3E19C02F-2A89-4083-9D66-F751E388D9DF}" presName="textaccent1" presStyleCnt="0"/>
      <dgm:spPr/>
    </dgm:pt>
    <dgm:pt modelId="{1F68BA08-53AD-4240-8B35-D525299B1DC0}" type="pres">
      <dgm:prSet presAssocID="{3E19C02F-2A89-4083-9D66-F751E388D9DF}" presName="accentRepeatNode" presStyleLbl="solidAlignAcc1" presStyleIdx="0" presStyleCnt="8" custLinFactY="-148385" custLinFactNeighborX="61599" custLinFactNeighborY="-200000"/>
      <dgm:spPr>
        <a:xfrm>
          <a:off x="1175155" y="4531927"/>
          <a:ext cx="204353" cy="17621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77E58F6-BB67-4F14-817D-4B389094F0F7}" type="pres">
      <dgm:prSet presAssocID="{5DCB4030-A0D2-4341-AC74-F8D82549B0DC}" presName="image1" presStyleCnt="0"/>
      <dgm:spPr/>
    </dgm:pt>
    <dgm:pt modelId="{88E36DD8-A468-42C6-9AF3-541AA7C7BF86}" type="pres">
      <dgm:prSet presAssocID="{5DCB4030-A0D2-4341-AC74-F8D82549B0DC}" presName="imageRepeatNode" presStyleLbl="alignAcc1" presStyleIdx="0" presStyleCnt="4" custFlipVert="1" custFlipHor="1" custScaleX="5000" custScaleY="51690" custLinFactX="200000" custLinFactNeighborX="279342" custLinFactNeighborY="60378"/>
      <dgm:spPr/>
      <dgm:t>
        <a:bodyPr/>
        <a:lstStyle/>
        <a:p>
          <a:endParaRPr lang="en-US"/>
        </a:p>
      </dgm:t>
    </dgm:pt>
    <dgm:pt modelId="{72832E56-1737-47EB-9871-FE0D705ECAAA}" type="pres">
      <dgm:prSet presAssocID="{5DCB4030-A0D2-4341-AC74-F8D82549B0DC}" presName="imageaccent1" presStyleCnt="0"/>
      <dgm:spPr/>
    </dgm:pt>
    <dgm:pt modelId="{A02AB3A6-55F3-4CD9-B33B-10ABBE85E733}" type="pres">
      <dgm:prSet presAssocID="{5DCB4030-A0D2-4341-AC74-F8D82549B0DC}" presName="accentRepeatNode" presStyleLbl="solidAlignAcc1" presStyleIdx="1" presStyleCnt="8" custLinFactX="328318" custLinFactY="-100000" custLinFactNeighborX="400000" custLinFactNeighborY="-156792"/>
      <dgm:spPr>
        <a:xfrm>
          <a:off x="2182119" y="4506794"/>
          <a:ext cx="204353" cy="17621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72F64F4D-6137-449A-A8C6-5796DFF9578B}" type="pres">
      <dgm:prSet presAssocID="{F30D0B70-1AA7-418A-9B1B-EAECB0448191}" presName="text2" presStyleCnt="0"/>
      <dgm:spPr/>
    </dgm:pt>
    <dgm:pt modelId="{138CD824-3EEB-4567-AA8A-3F32836C52D3}" type="pres">
      <dgm:prSet presAssocID="{F30D0B70-1AA7-418A-9B1B-EAECB0448191}" presName="textRepeatNode" presStyleLbl="alignNode1" presStyleIdx="1" presStyleCnt="4" custScaleX="138657" custScaleY="133734" custLinFactX="31143" custLinFactY="-18632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F9FD8-BF57-4C1A-BF14-DE06A4739E56}" type="pres">
      <dgm:prSet presAssocID="{F30D0B70-1AA7-418A-9B1B-EAECB0448191}" presName="textaccent2" presStyleCnt="0"/>
      <dgm:spPr/>
    </dgm:pt>
    <dgm:pt modelId="{34D449DE-32D6-498B-ADEA-11EC0545079F}" type="pres">
      <dgm:prSet presAssocID="{F30D0B70-1AA7-418A-9B1B-EAECB0448191}" presName="accentRepeatNode" presStyleLbl="solidAlignAcc1" presStyleIdx="2" presStyleCnt="8" custLinFactX="100000" custLinFactNeighborX="100362" custLinFactNeighborY="94663"/>
      <dgm:spPr>
        <a:xfrm>
          <a:off x="3678106" y="4946205"/>
          <a:ext cx="204353" cy="17621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918A0774-3BE6-4A5D-AC8E-6572082EB463}" type="pres">
      <dgm:prSet presAssocID="{7DDBBE28-3844-44B6-93BC-DC7CD0BEC8BC}" presName="image2" presStyleCnt="0"/>
      <dgm:spPr/>
    </dgm:pt>
    <dgm:pt modelId="{393F9E9B-516C-457E-BE05-CAC8664EF181}" type="pres">
      <dgm:prSet presAssocID="{7DDBBE28-3844-44B6-93BC-DC7CD0BEC8BC}" presName="imageRepeatNode" presStyleLbl="alignAcc1" presStyleIdx="1" presStyleCnt="4" custScaleX="128404" custScaleY="111540" custLinFactNeighborX="-70196" custLinFactNeighborY="47125"/>
      <dgm:spPr/>
      <dgm:t>
        <a:bodyPr/>
        <a:lstStyle/>
        <a:p>
          <a:endParaRPr lang="en-US"/>
        </a:p>
      </dgm:t>
    </dgm:pt>
    <dgm:pt modelId="{31F71A4B-5637-4606-89BF-E18B4CEC9D01}" type="pres">
      <dgm:prSet presAssocID="{7DDBBE28-3844-44B6-93BC-DC7CD0BEC8BC}" presName="imageaccent2" presStyleCnt="0"/>
      <dgm:spPr/>
    </dgm:pt>
    <dgm:pt modelId="{7233F99B-8CEB-4BBE-A5B4-DD00486AD039}" type="pres">
      <dgm:prSet presAssocID="{7DDBBE28-3844-44B6-93BC-DC7CD0BEC8BC}" presName="accentRepeatNode" presStyleLbl="solidAlignAcc1" presStyleIdx="3" presStyleCnt="8" custLinFactX="-379860" custLinFactNeighborX="-400000" custLinFactNeighborY="22239"/>
      <dgm:spPr>
        <a:xfrm>
          <a:off x="2417571" y="5191773"/>
          <a:ext cx="204353" cy="17621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110D19E-7882-4298-A13B-0B5586BFD8DD}" type="pres">
      <dgm:prSet presAssocID="{EA8B9C07-1A66-41AC-B54B-D5B27CB5A96C}" presName="text3" presStyleCnt="0"/>
      <dgm:spPr/>
    </dgm:pt>
    <dgm:pt modelId="{FFE434C2-D576-47A5-B7BF-E9B4E960A476}" type="pres">
      <dgm:prSet presAssocID="{EA8B9C07-1A66-41AC-B54B-D5B27CB5A96C}" presName="textRepeatNode" presStyleLbl="alignNode1" presStyleIdx="2" presStyleCnt="4" custScaleX="135011" custScaleY="149034" custLinFactNeighborX="-32899" custLinFactNeighborY="-500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7784DC-879C-4A50-9425-FF207AA89D89}" type="pres">
      <dgm:prSet presAssocID="{EA8B9C07-1A66-41AC-B54B-D5B27CB5A96C}" presName="textaccent3" presStyleCnt="0"/>
      <dgm:spPr/>
    </dgm:pt>
    <dgm:pt modelId="{308D2A53-8052-4F76-B62D-8E15B7E8FD5F}" type="pres">
      <dgm:prSet presAssocID="{EA8B9C07-1A66-41AC-B54B-D5B27CB5A96C}" presName="accentRepeatNode" presStyleLbl="solidAlignAcc1" presStyleIdx="4" presStyleCnt="8" custLinFactX="-300000" custLinFactY="-275787" custLinFactNeighborX="-343599" custLinFactNeighborY="-300000"/>
      <dgm:spPr>
        <a:xfrm>
          <a:off x="1106181" y="2632457"/>
          <a:ext cx="204353" cy="17621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CF77DA9-B85A-4537-B21A-52E12FF7F15D}" type="pres">
      <dgm:prSet presAssocID="{0E80B447-C34C-4E05-BD60-599FECBB76DE}" presName="image3" presStyleCnt="0"/>
      <dgm:spPr/>
    </dgm:pt>
    <dgm:pt modelId="{A172A3E0-4C5F-4D24-A208-0A78786FCFD3}" type="pres">
      <dgm:prSet presAssocID="{0E80B447-C34C-4E05-BD60-599FECBB76DE}" presName="imageRepeatNode" presStyleLbl="alignAcc1" presStyleIdx="2" presStyleCnt="4" custScaleX="128283" custScaleY="125325" custLinFactNeighborX="898" custLinFactNeighborY="-43751"/>
      <dgm:spPr/>
      <dgm:t>
        <a:bodyPr/>
        <a:lstStyle/>
        <a:p>
          <a:endParaRPr lang="en-US"/>
        </a:p>
      </dgm:t>
    </dgm:pt>
    <dgm:pt modelId="{51DD2690-E674-4C3A-931C-A4EAB16335FC}" type="pres">
      <dgm:prSet presAssocID="{0E80B447-C34C-4E05-BD60-599FECBB76DE}" presName="imageaccent3" presStyleCnt="0"/>
      <dgm:spPr/>
    </dgm:pt>
    <dgm:pt modelId="{7741085D-B4B2-4FC7-AE03-223B80E95795}" type="pres">
      <dgm:prSet presAssocID="{0E80B447-C34C-4E05-BD60-599FECBB76DE}" presName="accentRepeatNode" presStyleLbl="solidAlignAcc1" presStyleIdx="5" presStyleCnt="8" custScaleX="103231" custScaleY="117655" custLinFactX="1000000" custLinFactNeighborX="1020982" custLinFactNeighborY="-41557"/>
      <dgm:spPr>
        <a:xfrm>
          <a:off x="2519076" y="2681590"/>
          <a:ext cx="204353" cy="17621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735C2763-0CBB-4502-A773-14B266868D14}" type="pres">
      <dgm:prSet presAssocID="{7BB76E28-5FBB-4073-951A-6A5E1AF4A3FD}" presName="text4" presStyleCnt="0"/>
      <dgm:spPr/>
    </dgm:pt>
    <dgm:pt modelId="{298B520D-0B1B-4BB3-8D6C-6B8D7F49ABD5}" type="pres">
      <dgm:prSet presAssocID="{7BB76E28-5FBB-4073-951A-6A5E1AF4A3FD}" presName="textRepeatNode" presStyleLbl="alignNode1" presStyleIdx="3" presStyleCnt="4" custScaleX="132857" custScaleY="116523" custLinFactNeighborX="-80596" custLinFactNeighborY="26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A0AA1-9372-4B5E-AA97-09ED929452F7}" type="pres">
      <dgm:prSet presAssocID="{7BB76E28-5FBB-4073-951A-6A5E1AF4A3FD}" presName="textaccent4" presStyleCnt="0"/>
      <dgm:spPr/>
    </dgm:pt>
    <dgm:pt modelId="{706B90DB-4B63-4DC8-9F7A-5897B403013F}" type="pres">
      <dgm:prSet presAssocID="{7BB76E28-5FBB-4073-951A-6A5E1AF4A3FD}" presName="accentRepeatNode" presStyleLbl="solidAlignAcc1" presStyleIdx="6" presStyleCnt="8" custLinFactX="-800000" custLinFactY="135953" custLinFactNeighborX="-852054" custLinFactNeighborY="200000"/>
      <dgm:spPr>
        <a:xfrm>
          <a:off x="4431384" y="4175751"/>
          <a:ext cx="204353" cy="17621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B86EF4FE-2645-4CD1-845F-4C465895231A}" type="pres">
      <dgm:prSet presAssocID="{0BE5DEE6-B856-4C50-BBCD-B20ED5CFFC94}" presName="image4" presStyleCnt="0"/>
      <dgm:spPr/>
    </dgm:pt>
    <dgm:pt modelId="{500DCE28-CDCF-4ACE-897E-DC56E2059D7D}" type="pres">
      <dgm:prSet presAssocID="{0BE5DEE6-B856-4C50-BBCD-B20ED5CFFC94}" presName="imageRepeatNode" presStyleLbl="alignAcc1" presStyleIdx="3" presStyleCnt="4" custScaleX="112016" custScaleY="128278" custLinFactX="-100000" custLinFactNeighborX="-166202" custLinFactNeighborY="50245"/>
      <dgm:spPr/>
      <dgm:t>
        <a:bodyPr/>
        <a:lstStyle/>
        <a:p>
          <a:endParaRPr lang="en-US"/>
        </a:p>
      </dgm:t>
    </dgm:pt>
    <dgm:pt modelId="{635A85FD-806A-47E8-B624-8D844557FD75}" type="pres">
      <dgm:prSet presAssocID="{0BE5DEE6-B856-4C50-BBCD-B20ED5CFFC94}" presName="imageaccent4" presStyleCnt="0"/>
      <dgm:spPr/>
    </dgm:pt>
    <dgm:pt modelId="{30E735E0-81F1-4DC0-A8B7-E63851651944}" type="pres">
      <dgm:prSet presAssocID="{0BE5DEE6-B856-4C50-BBCD-B20ED5CFFC94}" presName="accentRepeatNode" presStyleLbl="solidAlignAcc1" presStyleIdx="7" presStyleCnt="8" custLinFactNeighborX="40688" custLinFactNeighborY="85419"/>
      <dgm:spPr>
        <a:xfrm>
          <a:off x="5302629" y="4503935"/>
          <a:ext cx="204353" cy="17621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AA596AB9-9DB9-4685-AA58-1640D0027632}" type="presOf" srcId="{0E80B447-C34C-4E05-BD60-599FECBB76DE}" destId="{A172A3E0-4C5F-4D24-A208-0A78786FCFD3}" srcOrd="0" destOrd="0" presId="urn:microsoft.com/office/officeart/2008/layout/HexagonCluster"/>
    <dgm:cxn modelId="{A4880A13-32D5-4819-A9BA-CABA2B7B05C5}" type="presOf" srcId="{7BB76E28-5FBB-4073-951A-6A5E1AF4A3FD}" destId="{298B520D-0B1B-4BB3-8D6C-6B8D7F49ABD5}" srcOrd="0" destOrd="0" presId="urn:microsoft.com/office/officeart/2008/layout/HexagonCluster"/>
    <dgm:cxn modelId="{A97A72C5-3540-4446-A97C-4494D35DA55F}" type="presOf" srcId="{F30D0B70-1AA7-418A-9B1B-EAECB0448191}" destId="{138CD824-3EEB-4567-AA8A-3F32836C52D3}" srcOrd="0" destOrd="0" presId="urn:microsoft.com/office/officeart/2008/layout/HexagonCluster"/>
    <dgm:cxn modelId="{CAB7D9D9-091E-4529-AEF1-B054957680F2}" srcId="{A17A8DF4-2B13-4652-9139-CC47992D745D}" destId="{F30D0B70-1AA7-418A-9B1B-EAECB0448191}" srcOrd="1" destOrd="0" parTransId="{00F039B5-C092-4A69-A515-245D74E76E48}" sibTransId="{7DDBBE28-3844-44B6-93BC-DC7CD0BEC8BC}"/>
    <dgm:cxn modelId="{360C44C6-A4E2-450A-B1D9-322120A4739D}" srcId="{A17A8DF4-2B13-4652-9139-CC47992D745D}" destId="{3E19C02F-2A89-4083-9D66-F751E388D9DF}" srcOrd="0" destOrd="0" parTransId="{FB3D936E-0AE9-4600-95F0-381767D7FDFB}" sibTransId="{5DCB4030-A0D2-4341-AC74-F8D82549B0DC}"/>
    <dgm:cxn modelId="{CAF98306-931C-4229-BD2F-A0C2A922EA8E}" type="presOf" srcId="{7DDBBE28-3844-44B6-93BC-DC7CD0BEC8BC}" destId="{393F9E9B-516C-457E-BE05-CAC8664EF181}" srcOrd="0" destOrd="0" presId="urn:microsoft.com/office/officeart/2008/layout/HexagonCluster"/>
    <dgm:cxn modelId="{D7428AD3-AD12-4D40-80C9-8EDD05C36938}" type="presOf" srcId="{0BE5DEE6-B856-4C50-BBCD-B20ED5CFFC94}" destId="{500DCE28-CDCF-4ACE-897E-DC56E2059D7D}" srcOrd="0" destOrd="0" presId="urn:microsoft.com/office/officeart/2008/layout/HexagonCluster"/>
    <dgm:cxn modelId="{FE5BE151-BDD7-4B99-B760-5C1897C5EACC}" type="presOf" srcId="{3E19C02F-2A89-4083-9D66-F751E388D9DF}" destId="{2C0CF955-FC85-4F12-BA2B-18D5B3E282CC}" srcOrd="0" destOrd="0" presId="urn:microsoft.com/office/officeart/2008/layout/HexagonCluster"/>
    <dgm:cxn modelId="{6247186A-379A-4B14-AFC8-C28F1310FC58}" type="presOf" srcId="{EA8B9C07-1A66-41AC-B54B-D5B27CB5A96C}" destId="{FFE434C2-D576-47A5-B7BF-E9B4E960A476}" srcOrd="0" destOrd="0" presId="urn:microsoft.com/office/officeart/2008/layout/HexagonCluster"/>
    <dgm:cxn modelId="{AEDB210E-698D-4A85-850B-1F314D56B3C4}" type="presOf" srcId="{A17A8DF4-2B13-4652-9139-CC47992D745D}" destId="{20F4D0E1-9546-438C-8F18-AEF7D947CF31}" srcOrd="0" destOrd="0" presId="urn:microsoft.com/office/officeart/2008/layout/HexagonCluster"/>
    <dgm:cxn modelId="{622410ED-5CE0-4325-A924-EB5B65601FB7}" srcId="{A17A8DF4-2B13-4652-9139-CC47992D745D}" destId="{EA8B9C07-1A66-41AC-B54B-D5B27CB5A96C}" srcOrd="2" destOrd="0" parTransId="{CCE22042-BBC9-4E4B-97DC-A372E350AE1A}" sibTransId="{0E80B447-C34C-4E05-BD60-599FECBB76DE}"/>
    <dgm:cxn modelId="{365AB6DA-9C2D-48AD-9A94-FD570C8C73EF}" srcId="{A17A8DF4-2B13-4652-9139-CC47992D745D}" destId="{7BB76E28-5FBB-4073-951A-6A5E1AF4A3FD}" srcOrd="3" destOrd="0" parTransId="{48C624D1-EB61-4007-B7A3-55BA700A80C8}" sibTransId="{0BE5DEE6-B856-4C50-BBCD-B20ED5CFFC94}"/>
    <dgm:cxn modelId="{04B8A969-2A03-455A-9626-CEA5030004B0}" type="presOf" srcId="{5DCB4030-A0D2-4341-AC74-F8D82549B0DC}" destId="{88E36DD8-A468-42C6-9AF3-541AA7C7BF86}" srcOrd="0" destOrd="0" presId="urn:microsoft.com/office/officeart/2008/layout/HexagonCluster"/>
    <dgm:cxn modelId="{D2F8D6EF-2DA5-4DF4-826C-EF507058496C}" type="presParOf" srcId="{20F4D0E1-9546-438C-8F18-AEF7D947CF31}" destId="{7DA9DC83-F6C5-4A44-AE74-6510C173E0DD}" srcOrd="0" destOrd="0" presId="urn:microsoft.com/office/officeart/2008/layout/HexagonCluster"/>
    <dgm:cxn modelId="{CE3009A8-412C-4078-97F0-16D4E08EFF12}" type="presParOf" srcId="{7DA9DC83-F6C5-4A44-AE74-6510C173E0DD}" destId="{2C0CF955-FC85-4F12-BA2B-18D5B3E282CC}" srcOrd="0" destOrd="0" presId="urn:microsoft.com/office/officeart/2008/layout/HexagonCluster"/>
    <dgm:cxn modelId="{D020BAB4-0D9E-4536-B5DA-AF21E2EF165D}" type="presParOf" srcId="{20F4D0E1-9546-438C-8F18-AEF7D947CF31}" destId="{28249157-F224-456A-982F-4182665B7EB8}" srcOrd="1" destOrd="0" presId="urn:microsoft.com/office/officeart/2008/layout/HexagonCluster"/>
    <dgm:cxn modelId="{1E93B931-92E1-418D-8DE6-B439686E0EB5}" type="presParOf" srcId="{28249157-F224-456A-982F-4182665B7EB8}" destId="{1F68BA08-53AD-4240-8B35-D525299B1DC0}" srcOrd="0" destOrd="0" presId="urn:microsoft.com/office/officeart/2008/layout/HexagonCluster"/>
    <dgm:cxn modelId="{73715833-9998-4DBE-9B0F-CA23B9BCE43B}" type="presParOf" srcId="{20F4D0E1-9546-438C-8F18-AEF7D947CF31}" destId="{677E58F6-BB67-4F14-817D-4B389094F0F7}" srcOrd="2" destOrd="0" presId="urn:microsoft.com/office/officeart/2008/layout/HexagonCluster"/>
    <dgm:cxn modelId="{DDD8D0F1-ED6C-4079-B767-B45DADEC8C1C}" type="presParOf" srcId="{677E58F6-BB67-4F14-817D-4B389094F0F7}" destId="{88E36DD8-A468-42C6-9AF3-541AA7C7BF86}" srcOrd="0" destOrd="0" presId="urn:microsoft.com/office/officeart/2008/layout/HexagonCluster"/>
    <dgm:cxn modelId="{2AA05932-7B86-4ABC-90F2-F0144985F54F}" type="presParOf" srcId="{20F4D0E1-9546-438C-8F18-AEF7D947CF31}" destId="{72832E56-1737-47EB-9871-FE0D705ECAAA}" srcOrd="3" destOrd="0" presId="urn:microsoft.com/office/officeart/2008/layout/HexagonCluster"/>
    <dgm:cxn modelId="{49FDEAEA-819C-4B9E-A85C-5B5DB43D35F9}" type="presParOf" srcId="{72832E56-1737-47EB-9871-FE0D705ECAAA}" destId="{A02AB3A6-55F3-4CD9-B33B-10ABBE85E733}" srcOrd="0" destOrd="0" presId="urn:microsoft.com/office/officeart/2008/layout/HexagonCluster"/>
    <dgm:cxn modelId="{F26681ED-090D-4F6B-8141-5F0175426AC2}" type="presParOf" srcId="{20F4D0E1-9546-438C-8F18-AEF7D947CF31}" destId="{72F64F4D-6137-449A-A8C6-5796DFF9578B}" srcOrd="4" destOrd="0" presId="urn:microsoft.com/office/officeart/2008/layout/HexagonCluster"/>
    <dgm:cxn modelId="{9A3AD60D-E68D-483A-A4C9-FD6316F27F16}" type="presParOf" srcId="{72F64F4D-6137-449A-A8C6-5796DFF9578B}" destId="{138CD824-3EEB-4567-AA8A-3F32836C52D3}" srcOrd="0" destOrd="0" presId="urn:microsoft.com/office/officeart/2008/layout/HexagonCluster"/>
    <dgm:cxn modelId="{BA3478D6-17C9-422A-AF0B-468B4100FE44}" type="presParOf" srcId="{20F4D0E1-9546-438C-8F18-AEF7D947CF31}" destId="{8A1F9FD8-BF57-4C1A-BF14-DE06A4739E56}" srcOrd="5" destOrd="0" presId="urn:microsoft.com/office/officeart/2008/layout/HexagonCluster"/>
    <dgm:cxn modelId="{788ED5C1-9777-4A32-8931-3396DE46A588}" type="presParOf" srcId="{8A1F9FD8-BF57-4C1A-BF14-DE06A4739E56}" destId="{34D449DE-32D6-498B-ADEA-11EC0545079F}" srcOrd="0" destOrd="0" presId="urn:microsoft.com/office/officeart/2008/layout/HexagonCluster"/>
    <dgm:cxn modelId="{8431F83C-9F67-48DB-A8F8-3CB89945D8CB}" type="presParOf" srcId="{20F4D0E1-9546-438C-8F18-AEF7D947CF31}" destId="{918A0774-3BE6-4A5D-AC8E-6572082EB463}" srcOrd="6" destOrd="0" presId="urn:microsoft.com/office/officeart/2008/layout/HexagonCluster"/>
    <dgm:cxn modelId="{D40F2CE5-7564-4485-A883-6A45A5259144}" type="presParOf" srcId="{918A0774-3BE6-4A5D-AC8E-6572082EB463}" destId="{393F9E9B-516C-457E-BE05-CAC8664EF181}" srcOrd="0" destOrd="0" presId="urn:microsoft.com/office/officeart/2008/layout/HexagonCluster"/>
    <dgm:cxn modelId="{00A2D026-B4C4-41B6-B00C-4BB7A9CC7FAA}" type="presParOf" srcId="{20F4D0E1-9546-438C-8F18-AEF7D947CF31}" destId="{31F71A4B-5637-4606-89BF-E18B4CEC9D01}" srcOrd="7" destOrd="0" presId="urn:microsoft.com/office/officeart/2008/layout/HexagonCluster"/>
    <dgm:cxn modelId="{6E250B07-DC04-4EAA-A364-6E8A92F777AF}" type="presParOf" srcId="{31F71A4B-5637-4606-89BF-E18B4CEC9D01}" destId="{7233F99B-8CEB-4BBE-A5B4-DD00486AD039}" srcOrd="0" destOrd="0" presId="urn:microsoft.com/office/officeart/2008/layout/HexagonCluster"/>
    <dgm:cxn modelId="{AE57D152-B61A-49E3-AF96-945F39EB3D8B}" type="presParOf" srcId="{20F4D0E1-9546-438C-8F18-AEF7D947CF31}" destId="{8110D19E-7882-4298-A13B-0B5586BFD8DD}" srcOrd="8" destOrd="0" presId="urn:microsoft.com/office/officeart/2008/layout/HexagonCluster"/>
    <dgm:cxn modelId="{2799349A-3266-45B0-A4F3-0D47AD4943E5}" type="presParOf" srcId="{8110D19E-7882-4298-A13B-0B5586BFD8DD}" destId="{FFE434C2-D576-47A5-B7BF-E9B4E960A476}" srcOrd="0" destOrd="0" presId="urn:microsoft.com/office/officeart/2008/layout/HexagonCluster"/>
    <dgm:cxn modelId="{85B79FC8-C744-4CC2-B1B1-D3F4D2EDD0D0}" type="presParOf" srcId="{20F4D0E1-9546-438C-8F18-AEF7D947CF31}" destId="{F77784DC-879C-4A50-9425-FF207AA89D89}" srcOrd="9" destOrd="0" presId="urn:microsoft.com/office/officeart/2008/layout/HexagonCluster"/>
    <dgm:cxn modelId="{F5CFE9D7-3E0F-4533-886D-CCBD07D2A252}" type="presParOf" srcId="{F77784DC-879C-4A50-9425-FF207AA89D89}" destId="{308D2A53-8052-4F76-B62D-8E15B7E8FD5F}" srcOrd="0" destOrd="0" presId="urn:microsoft.com/office/officeart/2008/layout/HexagonCluster"/>
    <dgm:cxn modelId="{D532C3B9-79B5-4B05-AC0C-3A2DBFEA9552}" type="presParOf" srcId="{20F4D0E1-9546-438C-8F18-AEF7D947CF31}" destId="{CCF77DA9-B85A-4537-B21A-52E12FF7F15D}" srcOrd="10" destOrd="0" presId="urn:microsoft.com/office/officeart/2008/layout/HexagonCluster"/>
    <dgm:cxn modelId="{5694C740-CB35-488A-AA31-12E811D45A69}" type="presParOf" srcId="{CCF77DA9-B85A-4537-B21A-52E12FF7F15D}" destId="{A172A3E0-4C5F-4D24-A208-0A78786FCFD3}" srcOrd="0" destOrd="0" presId="urn:microsoft.com/office/officeart/2008/layout/HexagonCluster"/>
    <dgm:cxn modelId="{03F21B4B-649E-40F2-8D05-A83A7D843FBE}" type="presParOf" srcId="{20F4D0E1-9546-438C-8F18-AEF7D947CF31}" destId="{51DD2690-E674-4C3A-931C-A4EAB16335FC}" srcOrd="11" destOrd="0" presId="urn:microsoft.com/office/officeart/2008/layout/HexagonCluster"/>
    <dgm:cxn modelId="{A114F670-992F-40D4-B5F7-CFC22EA1318E}" type="presParOf" srcId="{51DD2690-E674-4C3A-931C-A4EAB16335FC}" destId="{7741085D-B4B2-4FC7-AE03-223B80E95795}" srcOrd="0" destOrd="0" presId="urn:microsoft.com/office/officeart/2008/layout/HexagonCluster"/>
    <dgm:cxn modelId="{54BF0892-E3BD-42C3-807C-5259BE36751A}" type="presParOf" srcId="{20F4D0E1-9546-438C-8F18-AEF7D947CF31}" destId="{735C2763-0CBB-4502-A773-14B266868D14}" srcOrd="12" destOrd="0" presId="urn:microsoft.com/office/officeart/2008/layout/HexagonCluster"/>
    <dgm:cxn modelId="{990A9F6C-85A2-4548-8609-19205070BC80}" type="presParOf" srcId="{735C2763-0CBB-4502-A773-14B266868D14}" destId="{298B520D-0B1B-4BB3-8D6C-6B8D7F49ABD5}" srcOrd="0" destOrd="0" presId="urn:microsoft.com/office/officeart/2008/layout/HexagonCluster"/>
    <dgm:cxn modelId="{71B669DF-0E97-49F7-8A87-769496D6B8DB}" type="presParOf" srcId="{20F4D0E1-9546-438C-8F18-AEF7D947CF31}" destId="{BD4A0AA1-9372-4B5E-AA97-09ED929452F7}" srcOrd="13" destOrd="0" presId="urn:microsoft.com/office/officeart/2008/layout/HexagonCluster"/>
    <dgm:cxn modelId="{7863C1B8-E694-4451-BE82-A432E96A56AB}" type="presParOf" srcId="{BD4A0AA1-9372-4B5E-AA97-09ED929452F7}" destId="{706B90DB-4B63-4DC8-9F7A-5897B403013F}" srcOrd="0" destOrd="0" presId="urn:microsoft.com/office/officeart/2008/layout/HexagonCluster"/>
    <dgm:cxn modelId="{843F123C-49E0-4738-B9D4-B229C02D34CF}" type="presParOf" srcId="{20F4D0E1-9546-438C-8F18-AEF7D947CF31}" destId="{B86EF4FE-2645-4CD1-845F-4C465895231A}" srcOrd="14" destOrd="0" presId="urn:microsoft.com/office/officeart/2008/layout/HexagonCluster"/>
    <dgm:cxn modelId="{D63EF82C-AB6B-41DF-83F3-1ED53E2A6F6E}" type="presParOf" srcId="{B86EF4FE-2645-4CD1-845F-4C465895231A}" destId="{500DCE28-CDCF-4ACE-897E-DC56E2059D7D}" srcOrd="0" destOrd="0" presId="urn:microsoft.com/office/officeart/2008/layout/HexagonCluster"/>
    <dgm:cxn modelId="{97604A27-4310-4DDD-845D-A855415B1630}" type="presParOf" srcId="{20F4D0E1-9546-438C-8F18-AEF7D947CF31}" destId="{635A85FD-806A-47E8-B624-8D844557FD75}" srcOrd="15" destOrd="0" presId="urn:microsoft.com/office/officeart/2008/layout/HexagonCluster"/>
    <dgm:cxn modelId="{EE558E25-FEB3-4764-AEA0-97EF01FCEB55}" type="presParOf" srcId="{635A85FD-806A-47E8-B624-8D844557FD75}" destId="{30E735E0-81F1-4DC0-A8B7-E6385165194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5E01F-0752-4CB7-8F71-99648E01801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06BDBB-0381-452C-837F-288381A3828C}">
      <dgm:prSet phldrT="[Text]" custT="1"/>
      <dgm:spPr>
        <a:xfrm>
          <a:off x="292811" y="232972"/>
          <a:ext cx="1638034" cy="1657824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n-US" sz="24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Neem leaf  water extraction</a:t>
          </a:r>
        </a:p>
      </dgm:t>
    </dgm:pt>
    <dgm:pt modelId="{D8545BB7-A872-41C0-9341-D9727BFD4976}" type="parTrans" cxnId="{33F79254-F8AF-44AA-876F-00B09E601ABD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0687EF0A-1532-4ABC-B74B-1BD950EB6D98}" type="sibTrans" cxnId="{33F79254-F8AF-44AA-876F-00B09E601ABD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E66069BA-8DD0-41AC-835C-29D030A000E4}">
      <dgm:prSet phldrT="[Text]" custT="1"/>
      <dgm:spPr>
        <a:xfrm>
          <a:off x="2171987" y="4358"/>
          <a:ext cx="1353134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1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LW 2 % (W/V)</a:t>
          </a:r>
        </a:p>
      </dgm:t>
    </dgm:pt>
    <dgm:pt modelId="{3FB17A4D-269D-4E4D-910F-4336A46FD659}" type="parTrans" cxnId="{C1BEE5A5-B8AE-4FF4-9F36-EFCA20340375}">
      <dgm:prSet custT="1"/>
      <dgm:spPr>
        <a:xfrm>
          <a:off x="1940741" y="180612"/>
          <a:ext cx="231245" cy="881272"/>
        </a:xfrm>
        <a:custGeom>
          <a:avLst/>
          <a:gdLst/>
          <a:ahLst/>
          <a:cxnLst/>
          <a:rect l="0" t="0" r="0" b="0"/>
          <a:pathLst>
            <a:path>
              <a:moveTo>
                <a:pt x="0" y="881272"/>
              </a:moveTo>
              <a:lnTo>
                <a:pt x="115622" y="881272"/>
              </a:lnTo>
              <a:lnTo>
                <a:pt x="115622" y="0"/>
              </a:lnTo>
              <a:lnTo>
                <a:pt x="231245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93162F8F-F54D-4430-8C43-F35A447BC1C9}" type="sibTrans" cxnId="{C1BEE5A5-B8AE-4FF4-9F36-EFCA20340375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184AAC2A-B1DD-4FE7-A904-94C424AA912C}">
      <dgm:prSet phldrT="[Text]" custT="1"/>
      <dgm:spPr>
        <a:xfrm>
          <a:off x="2171987" y="444994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1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LW 5 % (W/V)</a:t>
          </a:r>
        </a:p>
      </dgm:t>
    </dgm:pt>
    <dgm:pt modelId="{B477806D-0DE8-45F8-9255-87F5D337B27A}" type="parTrans" cxnId="{8B8B6FAE-5CE4-446B-9F23-1461046E7B43}">
      <dgm:prSet custT="1"/>
      <dgm:spPr>
        <a:xfrm>
          <a:off x="1940741" y="621248"/>
          <a:ext cx="231245" cy="440636"/>
        </a:xfrm>
        <a:custGeom>
          <a:avLst/>
          <a:gdLst/>
          <a:ahLst/>
          <a:cxnLst/>
          <a:rect l="0" t="0" r="0" b="0"/>
          <a:pathLst>
            <a:path>
              <a:moveTo>
                <a:pt x="0" y="440636"/>
              </a:moveTo>
              <a:lnTo>
                <a:pt x="115622" y="440636"/>
              </a:lnTo>
              <a:lnTo>
                <a:pt x="115622" y="0"/>
              </a:lnTo>
              <a:lnTo>
                <a:pt x="231245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C0EF55BC-B5B7-4EC1-A508-95C639364EA6}" type="sibTrans" cxnId="{8B8B6FAE-5CE4-446B-9F23-1461046E7B43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6393831E-9F35-4871-BB85-0D59844DCACD}">
      <dgm:prSet phldrT="[Text]" custT="1"/>
      <dgm:spPr>
        <a:xfrm>
          <a:off x="2171987" y="885630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18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LW 10%(W/V)</a:t>
          </a:r>
        </a:p>
      </dgm:t>
    </dgm:pt>
    <dgm:pt modelId="{C3ADA6E6-5CD1-4482-BCDB-9F6B8B12DE2B}" type="parTrans" cxnId="{78CCFFFC-8100-4897-BE52-7D2C267A400B}">
      <dgm:prSet custT="1"/>
      <dgm:spPr>
        <a:xfrm>
          <a:off x="1940741" y="1016164"/>
          <a:ext cx="2312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1245" y="4572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7A6AF4C-94B9-4C16-A64B-E9813CFF6A65}" type="sibTrans" cxnId="{78CCFFFC-8100-4897-BE52-7D2C267A400B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1F61929D-87D4-41C6-88C2-7DCCF93D4A60}">
      <dgm:prSet phldrT="[Text]" custT="1"/>
      <dgm:spPr>
        <a:xfrm>
          <a:off x="2216473" y="2207538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LE 2% (W/V)</a:t>
          </a:r>
        </a:p>
      </dgm:t>
    </dgm:pt>
    <dgm:pt modelId="{7D4A3589-34FF-4DDE-A0AD-BDDF9A24F016}" type="parTrans" cxnId="{665BDA8F-9080-416F-A292-B339EE419169}">
      <dgm:prSet custT="1"/>
      <dgm:spPr>
        <a:xfrm>
          <a:off x="2016425" y="2383793"/>
          <a:ext cx="200048" cy="891680"/>
        </a:xfrm>
        <a:custGeom>
          <a:avLst/>
          <a:gdLst/>
          <a:ahLst/>
          <a:cxnLst/>
          <a:rect l="0" t="0" r="0" b="0"/>
          <a:pathLst>
            <a:path>
              <a:moveTo>
                <a:pt x="0" y="891680"/>
              </a:moveTo>
              <a:lnTo>
                <a:pt x="100024" y="891680"/>
              </a:lnTo>
              <a:lnTo>
                <a:pt x="100024" y="0"/>
              </a:lnTo>
              <a:lnTo>
                <a:pt x="200048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271F11D-BB77-4D04-8A47-A938C39BC638}" type="sibTrans" cxnId="{665BDA8F-9080-416F-A292-B339EE419169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F783360B-B38F-4B04-A484-2A8E9D3A749F}">
      <dgm:prSet phldrT="[Text]" custT="1"/>
      <dgm:spPr>
        <a:xfrm>
          <a:off x="2216473" y="2648174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LE 5% (W/V)</a:t>
          </a:r>
        </a:p>
      </dgm:t>
    </dgm:pt>
    <dgm:pt modelId="{FAF2F2FE-C78A-4E15-A1DA-C5FCB54EADFD}" type="parTrans" cxnId="{C18C9F8B-8229-4130-8B58-74FC09A4865A}">
      <dgm:prSet custT="1"/>
      <dgm:spPr>
        <a:xfrm>
          <a:off x="2016425" y="2824429"/>
          <a:ext cx="200048" cy="451044"/>
        </a:xfrm>
        <a:custGeom>
          <a:avLst/>
          <a:gdLst/>
          <a:ahLst/>
          <a:cxnLst/>
          <a:rect l="0" t="0" r="0" b="0"/>
          <a:pathLst>
            <a:path>
              <a:moveTo>
                <a:pt x="0" y="451044"/>
              </a:moveTo>
              <a:lnTo>
                <a:pt x="100024" y="451044"/>
              </a:lnTo>
              <a:lnTo>
                <a:pt x="100024" y="0"/>
              </a:lnTo>
              <a:lnTo>
                <a:pt x="200048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D005687-95CF-4DEB-8381-174B1ABD6F94}" type="sibTrans" cxnId="{C18C9F8B-8229-4130-8B58-74FC09A4865A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17A97074-3BA3-44AE-B7D0-697A4D24A7DE}">
      <dgm:prSet phldrT="[Text]" custT="1"/>
      <dgm:spPr>
        <a:xfrm>
          <a:off x="2216473" y="3088810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LE10%(W/V)</a:t>
          </a:r>
        </a:p>
      </dgm:t>
    </dgm:pt>
    <dgm:pt modelId="{D8775941-32FA-48A1-8D41-8C694119E36A}" type="parTrans" cxnId="{CD9EEB21-C369-449B-AD81-86A887D86999}">
      <dgm:prSet custT="1"/>
      <dgm:spPr>
        <a:xfrm>
          <a:off x="2016425" y="3219345"/>
          <a:ext cx="2000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6128"/>
              </a:moveTo>
              <a:lnTo>
                <a:pt x="100024" y="56128"/>
              </a:lnTo>
              <a:lnTo>
                <a:pt x="100024" y="45720"/>
              </a:lnTo>
              <a:lnTo>
                <a:pt x="200048" y="4572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4A45E935-155C-499B-96B0-FEA65F1AB51D}" type="sibTrans" cxnId="{CD9EEB21-C369-449B-AD81-86A887D86999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9702502E-2E59-4440-B190-559A1BB54E96}">
      <dgm:prSet phldrT="[Text]" custT="1"/>
      <dgm:spPr>
        <a:xfrm>
          <a:off x="313969" y="2424317"/>
          <a:ext cx="1702599" cy="1702311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Neem leaf  ethanol extraction</a:t>
          </a:r>
        </a:p>
      </dgm:t>
    </dgm:pt>
    <dgm:pt modelId="{AC277580-3A14-401A-8A5E-EAD1AD4ADF15}" type="parTrans" cxnId="{3092AAC6-F89F-4883-9C02-E9A8924300A7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3137D44E-283D-4436-BBEB-F3D5C6B47F0A}" type="sibTrans" cxnId="{3092AAC6-F89F-4883-9C02-E9A8924300A7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6D498C81-D22F-4A1D-9C1E-8237DEE1D50A}">
      <dgm:prSet phldrT="[Text]" custT="1"/>
      <dgm:spPr>
        <a:xfrm>
          <a:off x="2171987" y="1326266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CN</a:t>
          </a:r>
        </a:p>
      </dgm:t>
    </dgm:pt>
    <dgm:pt modelId="{4FFA60B2-752B-4872-B41F-DDB4D9C42865}" type="parTrans" cxnId="{0E7A734B-20A4-4894-954A-11E6685A0571}">
      <dgm:prSet custT="1"/>
      <dgm:spPr>
        <a:xfrm>
          <a:off x="1940741" y="1061884"/>
          <a:ext cx="231245" cy="440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622" y="0"/>
              </a:lnTo>
              <a:lnTo>
                <a:pt x="115622" y="440636"/>
              </a:lnTo>
              <a:lnTo>
                <a:pt x="231245" y="440636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7CDEDFBF-31D1-4F42-B8AB-67039B101380}" type="sibTrans" cxnId="{0E7A734B-20A4-4894-954A-11E6685A0571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600835EC-BA65-4C4E-BD45-7256C89E80F5}">
      <dgm:prSet phldrT="[Text]" custT="1"/>
      <dgm:spPr>
        <a:xfrm>
          <a:off x="2216473" y="3563858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CP</a:t>
          </a:r>
        </a:p>
      </dgm:t>
    </dgm:pt>
    <dgm:pt modelId="{28733010-07A9-4F23-A6F3-02486B8C5832}" type="sibTrans" cxnId="{8CB5B161-E490-49DC-8025-B96B1D4C9632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9278843B-1831-403E-9F1C-EF685D384CE8}" type="parTrans" cxnId="{8CB5B161-E490-49DC-8025-B96B1D4C9632}">
      <dgm:prSet custT="1"/>
      <dgm:spPr>
        <a:xfrm>
          <a:off x="2016425" y="3275473"/>
          <a:ext cx="200048" cy="464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024" y="0"/>
              </a:lnTo>
              <a:lnTo>
                <a:pt x="100024" y="464639"/>
              </a:lnTo>
              <a:lnTo>
                <a:pt x="200048" y="464639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18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78B5D1F9-F862-49DD-8277-BA29C32ADD48}">
      <dgm:prSet phldrT="[Text]" custT="1"/>
      <dgm:spPr>
        <a:xfrm>
          <a:off x="2171987" y="1766902"/>
          <a:ext cx="1389891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CP</a:t>
          </a:r>
        </a:p>
      </dgm:t>
    </dgm:pt>
    <dgm:pt modelId="{88C07ECF-29EF-408A-96BC-CE16CC4DAC22}" type="parTrans" cxnId="{8D89276A-6813-4EFB-A1A3-9ABF18E9C4AB}">
      <dgm:prSet/>
      <dgm:spPr>
        <a:xfrm>
          <a:off x="1940741" y="1061884"/>
          <a:ext cx="231245" cy="881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622" y="0"/>
              </a:lnTo>
              <a:lnTo>
                <a:pt x="115622" y="881272"/>
              </a:lnTo>
              <a:lnTo>
                <a:pt x="231245" y="881272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DD664A3-3B29-4BFA-98C6-B03A87F0C118}" type="sibTrans" cxnId="{8D89276A-6813-4EFB-A1A3-9ABF18E9C4AB}">
      <dgm:prSet/>
      <dgm:spPr/>
      <dgm:t>
        <a:bodyPr/>
        <a:lstStyle/>
        <a:p>
          <a:endParaRPr lang="en-US"/>
        </a:p>
      </dgm:t>
    </dgm:pt>
    <dgm:pt modelId="{DDBF0873-0B7F-4559-A31C-B575A789475E}">
      <dgm:prSet phldrT="[Text]" custT="1"/>
      <dgm:spPr>
        <a:xfrm>
          <a:off x="2216473" y="3970083"/>
          <a:ext cx="1353308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CN</a:t>
          </a:r>
        </a:p>
      </dgm:t>
    </dgm:pt>
    <dgm:pt modelId="{D1032030-C4FE-472A-8AE0-9CD60BFBB66C}" type="parTrans" cxnId="{EFE1BD43-A7BD-4C84-ACE9-5AFF170FBF3B}">
      <dgm:prSet/>
      <dgm:spPr>
        <a:xfrm>
          <a:off x="2016425" y="3275473"/>
          <a:ext cx="200048" cy="870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024" y="0"/>
              </a:lnTo>
              <a:lnTo>
                <a:pt x="100024" y="870863"/>
              </a:lnTo>
              <a:lnTo>
                <a:pt x="200048" y="870863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3DF20CCF-1453-46F1-8667-4201C3369ABC}" type="sibTrans" cxnId="{EFE1BD43-A7BD-4C84-ACE9-5AFF170FBF3B}">
      <dgm:prSet/>
      <dgm:spPr/>
      <dgm:t>
        <a:bodyPr/>
        <a:lstStyle/>
        <a:p>
          <a:endParaRPr lang="en-US"/>
        </a:p>
      </dgm:t>
    </dgm:pt>
    <dgm:pt modelId="{DB9B01CB-C99F-4D44-96A7-F03A8709A041}" type="pres">
      <dgm:prSet presAssocID="{63F5E01F-0752-4CB7-8F71-99648E01801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6A4AFC-E900-4323-B7E8-260C95F230BC}" type="pres">
      <dgm:prSet presAssocID="{BC06BDBB-0381-452C-837F-288381A3828C}" presName="root1" presStyleCnt="0"/>
      <dgm:spPr/>
    </dgm:pt>
    <dgm:pt modelId="{36FA72B2-9BB8-4E31-B2E9-00F5C0684C12}" type="pres">
      <dgm:prSet presAssocID="{BC06BDBB-0381-452C-837F-288381A3828C}" presName="LevelOneTextNode" presStyleLbl="node0" presStyleIdx="0" presStyleCnt="2" custAng="5400000" custScaleX="470293" custScaleY="882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F97028-C2C6-4638-8799-99644A3E1E34}" type="pres">
      <dgm:prSet presAssocID="{BC06BDBB-0381-452C-837F-288381A3828C}" presName="level2hierChild" presStyleCnt="0"/>
      <dgm:spPr/>
    </dgm:pt>
    <dgm:pt modelId="{20CEF70C-DCA3-4760-B724-DACD45EA1F4B}" type="pres">
      <dgm:prSet presAssocID="{3FB17A4D-269D-4E4D-910F-4336A46FD659}" presName="conn2-1" presStyleLbl="parChTrans1D2" presStyleIdx="0" presStyleCnt="10"/>
      <dgm:spPr/>
      <dgm:t>
        <a:bodyPr/>
        <a:lstStyle/>
        <a:p>
          <a:endParaRPr lang="en-US"/>
        </a:p>
      </dgm:t>
    </dgm:pt>
    <dgm:pt modelId="{CDEFB593-6867-4CF5-861A-19D16C82103F}" type="pres">
      <dgm:prSet presAssocID="{3FB17A4D-269D-4E4D-910F-4336A46FD659}" presName="connTx" presStyleLbl="parChTrans1D2" presStyleIdx="0" presStyleCnt="10"/>
      <dgm:spPr/>
      <dgm:t>
        <a:bodyPr/>
        <a:lstStyle/>
        <a:p>
          <a:endParaRPr lang="en-US"/>
        </a:p>
      </dgm:t>
    </dgm:pt>
    <dgm:pt modelId="{0FE94454-73E1-4204-B90C-157D57659EEB}" type="pres">
      <dgm:prSet presAssocID="{E66069BA-8DD0-41AC-835C-29D030A000E4}" presName="root2" presStyleCnt="0"/>
      <dgm:spPr/>
    </dgm:pt>
    <dgm:pt modelId="{4F048517-9E1F-4D22-AC01-482B82B31B32}" type="pres">
      <dgm:prSet presAssocID="{E66069BA-8DD0-41AC-835C-29D030A000E4}" presName="LevelTwoTextNode" presStyleLbl="node2" presStyleIdx="0" presStyleCnt="10" custScaleX="1170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335520-BCEB-4690-8004-FCD2B6D7414B}" type="pres">
      <dgm:prSet presAssocID="{E66069BA-8DD0-41AC-835C-29D030A000E4}" presName="level3hierChild" presStyleCnt="0"/>
      <dgm:spPr/>
    </dgm:pt>
    <dgm:pt modelId="{48FDC0B2-24A3-45E6-B675-A4F7BB62466B}" type="pres">
      <dgm:prSet presAssocID="{B477806D-0DE8-45F8-9255-87F5D337B27A}" presName="conn2-1" presStyleLbl="parChTrans1D2" presStyleIdx="1" presStyleCnt="10"/>
      <dgm:spPr/>
      <dgm:t>
        <a:bodyPr/>
        <a:lstStyle/>
        <a:p>
          <a:endParaRPr lang="en-US"/>
        </a:p>
      </dgm:t>
    </dgm:pt>
    <dgm:pt modelId="{3CB1D139-9D8E-4D2C-8A70-1A36A866168D}" type="pres">
      <dgm:prSet presAssocID="{B477806D-0DE8-45F8-9255-87F5D337B27A}" presName="connTx" presStyleLbl="parChTrans1D2" presStyleIdx="1" presStyleCnt="10"/>
      <dgm:spPr/>
      <dgm:t>
        <a:bodyPr/>
        <a:lstStyle/>
        <a:p>
          <a:endParaRPr lang="en-US"/>
        </a:p>
      </dgm:t>
    </dgm:pt>
    <dgm:pt modelId="{6FE2FD41-EB31-4B6B-8408-524CA86643C7}" type="pres">
      <dgm:prSet presAssocID="{184AAC2A-B1DD-4FE7-A904-94C424AA912C}" presName="root2" presStyleCnt="0"/>
      <dgm:spPr/>
    </dgm:pt>
    <dgm:pt modelId="{933C177E-9645-4A46-9E1A-073C7157B6DB}" type="pres">
      <dgm:prSet presAssocID="{184AAC2A-B1DD-4FE7-A904-94C424AA912C}" presName="LevelTwoTextNode" presStyleLbl="node2" presStyleIdx="1" presStyleCnt="10" custScaleX="117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CF2654-CEAB-4385-AED7-64565C627805}" type="pres">
      <dgm:prSet presAssocID="{184AAC2A-B1DD-4FE7-A904-94C424AA912C}" presName="level3hierChild" presStyleCnt="0"/>
      <dgm:spPr/>
    </dgm:pt>
    <dgm:pt modelId="{A9D0AAD8-604B-40DB-91C6-6252561BC144}" type="pres">
      <dgm:prSet presAssocID="{C3ADA6E6-5CD1-4482-BCDB-9F6B8B12DE2B}" presName="conn2-1" presStyleLbl="parChTrans1D2" presStyleIdx="2" presStyleCnt="10"/>
      <dgm:spPr/>
      <dgm:t>
        <a:bodyPr/>
        <a:lstStyle/>
        <a:p>
          <a:endParaRPr lang="en-US"/>
        </a:p>
      </dgm:t>
    </dgm:pt>
    <dgm:pt modelId="{AB883187-8AB1-4179-98E1-BC26F49F7CCC}" type="pres">
      <dgm:prSet presAssocID="{C3ADA6E6-5CD1-4482-BCDB-9F6B8B12DE2B}" presName="connTx" presStyleLbl="parChTrans1D2" presStyleIdx="2" presStyleCnt="10"/>
      <dgm:spPr/>
      <dgm:t>
        <a:bodyPr/>
        <a:lstStyle/>
        <a:p>
          <a:endParaRPr lang="en-US"/>
        </a:p>
      </dgm:t>
    </dgm:pt>
    <dgm:pt modelId="{E370B919-AB0B-4DC1-85FF-3B9F968B26F9}" type="pres">
      <dgm:prSet presAssocID="{6393831E-9F35-4871-BB85-0D59844DCACD}" presName="root2" presStyleCnt="0"/>
      <dgm:spPr/>
    </dgm:pt>
    <dgm:pt modelId="{A8EB1A7C-E0A6-4370-A373-53717C31EBFA}" type="pres">
      <dgm:prSet presAssocID="{6393831E-9F35-4871-BB85-0D59844DCACD}" presName="LevelTwoTextNode" presStyleLbl="node2" presStyleIdx="2" presStyleCnt="10" custScaleX="117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FB156F-84D1-45AA-82DD-CA2800FF36E0}" type="pres">
      <dgm:prSet presAssocID="{6393831E-9F35-4871-BB85-0D59844DCACD}" presName="level3hierChild" presStyleCnt="0"/>
      <dgm:spPr/>
    </dgm:pt>
    <dgm:pt modelId="{1B879519-B563-42FC-8FF5-897F33644E91}" type="pres">
      <dgm:prSet presAssocID="{4FFA60B2-752B-4872-B41F-DDB4D9C42865}" presName="conn2-1" presStyleLbl="parChTrans1D2" presStyleIdx="3" presStyleCnt="10"/>
      <dgm:spPr/>
      <dgm:t>
        <a:bodyPr/>
        <a:lstStyle/>
        <a:p>
          <a:endParaRPr lang="en-US"/>
        </a:p>
      </dgm:t>
    </dgm:pt>
    <dgm:pt modelId="{44993B46-CD6C-4823-B32B-141CE95C0C8D}" type="pres">
      <dgm:prSet presAssocID="{4FFA60B2-752B-4872-B41F-DDB4D9C42865}" presName="connTx" presStyleLbl="parChTrans1D2" presStyleIdx="3" presStyleCnt="10"/>
      <dgm:spPr/>
      <dgm:t>
        <a:bodyPr/>
        <a:lstStyle/>
        <a:p>
          <a:endParaRPr lang="en-US"/>
        </a:p>
      </dgm:t>
    </dgm:pt>
    <dgm:pt modelId="{3469D384-A090-4727-8550-C9D8A58FC885}" type="pres">
      <dgm:prSet presAssocID="{6D498C81-D22F-4A1D-9C1E-8237DEE1D50A}" presName="root2" presStyleCnt="0"/>
      <dgm:spPr/>
    </dgm:pt>
    <dgm:pt modelId="{5214BF07-45A2-4047-8631-F19BDB19D3D8}" type="pres">
      <dgm:prSet presAssocID="{6D498C81-D22F-4A1D-9C1E-8237DEE1D50A}" presName="LevelTwoTextNode" presStyleLbl="node2" presStyleIdx="3" presStyleCnt="10" custScaleX="117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1EEB52-25E5-46D1-A203-1C9C24A39405}" type="pres">
      <dgm:prSet presAssocID="{6D498C81-D22F-4A1D-9C1E-8237DEE1D50A}" presName="level3hierChild" presStyleCnt="0"/>
      <dgm:spPr/>
    </dgm:pt>
    <dgm:pt modelId="{1F97CB0A-7615-426D-9E19-AA1016FCC9B4}" type="pres">
      <dgm:prSet presAssocID="{88C07ECF-29EF-408A-96BC-CE16CC4DAC22}" presName="conn2-1" presStyleLbl="parChTrans1D2" presStyleIdx="4" presStyleCnt="10"/>
      <dgm:spPr/>
      <dgm:t>
        <a:bodyPr/>
        <a:lstStyle/>
        <a:p>
          <a:endParaRPr lang="en-US"/>
        </a:p>
      </dgm:t>
    </dgm:pt>
    <dgm:pt modelId="{EBCE035A-C3BF-4822-97F2-1B078E85F76E}" type="pres">
      <dgm:prSet presAssocID="{88C07ECF-29EF-408A-96BC-CE16CC4DAC22}" presName="connTx" presStyleLbl="parChTrans1D2" presStyleIdx="4" presStyleCnt="10"/>
      <dgm:spPr/>
      <dgm:t>
        <a:bodyPr/>
        <a:lstStyle/>
        <a:p>
          <a:endParaRPr lang="en-US"/>
        </a:p>
      </dgm:t>
    </dgm:pt>
    <dgm:pt modelId="{9184EAB8-6FA8-4683-985A-4FA11EC2D4E7}" type="pres">
      <dgm:prSet presAssocID="{78B5D1F9-F862-49DD-8277-BA29C32ADD48}" presName="root2" presStyleCnt="0"/>
      <dgm:spPr/>
    </dgm:pt>
    <dgm:pt modelId="{AA1AFC81-44FD-4CEB-BC4E-D353B5F718EE}" type="pres">
      <dgm:prSet presAssocID="{78B5D1F9-F862-49DD-8277-BA29C32ADD48}" presName="LevelTwoTextNode" presStyleLbl="node2" presStyleIdx="4" presStyleCnt="10" custScaleX="1202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2C0212-6C70-497F-BFF5-830D25EC7BC1}" type="pres">
      <dgm:prSet presAssocID="{78B5D1F9-F862-49DD-8277-BA29C32ADD48}" presName="level3hierChild" presStyleCnt="0"/>
      <dgm:spPr/>
    </dgm:pt>
    <dgm:pt modelId="{E1658214-70F0-43BE-999A-8DCDE96EFC08}" type="pres">
      <dgm:prSet presAssocID="{9702502E-2E59-4440-B190-559A1BB54E96}" presName="root1" presStyleCnt="0"/>
      <dgm:spPr/>
    </dgm:pt>
    <dgm:pt modelId="{CC9BF7DE-033C-48B4-8F3F-80A0F42DB9C4}" type="pres">
      <dgm:prSet presAssocID="{9702502E-2E59-4440-B190-559A1BB54E96}" presName="LevelOneTextNode" presStyleLbl="node0" presStyleIdx="1" presStyleCnt="2" custAng="5400000" custScaleX="482913" custScaleY="91769" custLinFactNeighborX="8850" custLinFactNeighborY="5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2F5E3C-FB6E-4613-9FDD-9A11C65F7711}" type="pres">
      <dgm:prSet presAssocID="{9702502E-2E59-4440-B190-559A1BB54E96}" presName="level2hierChild" presStyleCnt="0"/>
      <dgm:spPr/>
    </dgm:pt>
    <dgm:pt modelId="{A4A582DE-BA91-4192-A459-3E3DA7B3C434}" type="pres">
      <dgm:prSet presAssocID="{7D4A3589-34FF-4DDE-A0AD-BDDF9A24F016}" presName="conn2-1" presStyleLbl="parChTrans1D2" presStyleIdx="5" presStyleCnt="10"/>
      <dgm:spPr/>
      <dgm:t>
        <a:bodyPr/>
        <a:lstStyle/>
        <a:p>
          <a:endParaRPr lang="en-US"/>
        </a:p>
      </dgm:t>
    </dgm:pt>
    <dgm:pt modelId="{483D681B-709A-4B4B-9BB7-4FAB5A8C0326}" type="pres">
      <dgm:prSet presAssocID="{7D4A3589-34FF-4DDE-A0AD-BDDF9A24F016}" presName="connTx" presStyleLbl="parChTrans1D2" presStyleIdx="5" presStyleCnt="10"/>
      <dgm:spPr/>
      <dgm:t>
        <a:bodyPr/>
        <a:lstStyle/>
        <a:p>
          <a:endParaRPr lang="en-US"/>
        </a:p>
      </dgm:t>
    </dgm:pt>
    <dgm:pt modelId="{AF73A749-6F9B-4C13-8FCD-44025016B7C5}" type="pres">
      <dgm:prSet presAssocID="{1F61929D-87D4-41C6-88C2-7DCCF93D4A60}" presName="root2" presStyleCnt="0"/>
      <dgm:spPr/>
    </dgm:pt>
    <dgm:pt modelId="{9BCF0BD0-9593-4B20-AD5D-538786184698}" type="pres">
      <dgm:prSet presAssocID="{1F61929D-87D4-41C6-88C2-7DCCF93D4A60}" presName="LevelTwoTextNode" presStyleLbl="node2" presStyleIdx="5" presStyleCnt="10" custScaleX="117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2A063B-323F-4E35-85A0-D322825D4373}" type="pres">
      <dgm:prSet presAssocID="{1F61929D-87D4-41C6-88C2-7DCCF93D4A60}" presName="level3hierChild" presStyleCnt="0"/>
      <dgm:spPr/>
    </dgm:pt>
    <dgm:pt modelId="{06B99806-75B2-4CA4-BE0D-2ABD83237F47}" type="pres">
      <dgm:prSet presAssocID="{FAF2F2FE-C78A-4E15-A1DA-C5FCB54EADFD}" presName="conn2-1" presStyleLbl="parChTrans1D2" presStyleIdx="6" presStyleCnt="10"/>
      <dgm:spPr/>
      <dgm:t>
        <a:bodyPr/>
        <a:lstStyle/>
        <a:p>
          <a:endParaRPr lang="en-US"/>
        </a:p>
      </dgm:t>
    </dgm:pt>
    <dgm:pt modelId="{94DD09F9-6EAE-40BB-B326-DFB803D6D915}" type="pres">
      <dgm:prSet presAssocID="{FAF2F2FE-C78A-4E15-A1DA-C5FCB54EADFD}" presName="connTx" presStyleLbl="parChTrans1D2" presStyleIdx="6" presStyleCnt="10"/>
      <dgm:spPr/>
      <dgm:t>
        <a:bodyPr/>
        <a:lstStyle/>
        <a:p>
          <a:endParaRPr lang="en-US"/>
        </a:p>
      </dgm:t>
    </dgm:pt>
    <dgm:pt modelId="{35F59978-D1C9-43CB-A366-697759BA8118}" type="pres">
      <dgm:prSet presAssocID="{F783360B-B38F-4B04-A484-2A8E9D3A749F}" presName="root2" presStyleCnt="0"/>
      <dgm:spPr/>
    </dgm:pt>
    <dgm:pt modelId="{57C017E4-7A4D-4244-B036-27C87B66BBD8}" type="pres">
      <dgm:prSet presAssocID="{F783360B-B38F-4B04-A484-2A8E9D3A749F}" presName="LevelTwoTextNode" presStyleLbl="node2" presStyleIdx="6" presStyleCnt="10" custScaleX="117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CE966E-B59A-492C-B409-14C2438BD2AA}" type="pres">
      <dgm:prSet presAssocID="{F783360B-B38F-4B04-A484-2A8E9D3A749F}" presName="level3hierChild" presStyleCnt="0"/>
      <dgm:spPr/>
    </dgm:pt>
    <dgm:pt modelId="{EE2BE3A1-7AD2-438E-BB90-32F5B522EAD8}" type="pres">
      <dgm:prSet presAssocID="{D8775941-32FA-48A1-8D41-8C694119E36A}" presName="conn2-1" presStyleLbl="parChTrans1D2" presStyleIdx="7" presStyleCnt="10"/>
      <dgm:spPr/>
      <dgm:t>
        <a:bodyPr/>
        <a:lstStyle/>
        <a:p>
          <a:endParaRPr lang="en-US"/>
        </a:p>
      </dgm:t>
    </dgm:pt>
    <dgm:pt modelId="{5891304E-B39E-4F16-8ABB-E612E15958F6}" type="pres">
      <dgm:prSet presAssocID="{D8775941-32FA-48A1-8D41-8C694119E36A}" presName="connTx" presStyleLbl="parChTrans1D2" presStyleIdx="7" presStyleCnt="10"/>
      <dgm:spPr/>
      <dgm:t>
        <a:bodyPr/>
        <a:lstStyle/>
        <a:p>
          <a:endParaRPr lang="en-US"/>
        </a:p>
      </dgm:t>
    </dgm:pt>
    <dgm:pt modelId="{E7B2A2AF-09D1-401C-9976-60D7E87756B9}" type="pres">
      <dgm:prSet presAssocID="{17A97074-3BA3-44AE-B7D0-697A4D24A7DE}" presName="root2" presStyleCnt="0"/>
      <dgm:spPr/>
    </dgm:pt>
    <dgm:pt modelId="{4E775F71-7CEB-44F4-B9EE-852394FFC0BF}" type="pres">
      <dgm:prSet presAssocID="{17A97074-3BA3-44AE-B7D0-697A4D24A7DE}" presName="LevelTwoTextNode" presStyleLbl="node2" presStyleIdx="7" presStyleCnt="10" custScaleX="1171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5B0AAC-A26E-432A-88D7-7432CA93A670}" type="pres">
      <dgm:prSet presAssocID="{17A97074-3BA3-44AE-B7D0-697A4D24A7DE}" presName="level3hierChild" presStyleCnt="0"/>
      <dgm:spPr/>
    </dgm:pt>
    <dgm:pt modelId="{D59C3A6F-5F30-4600-AE9C-8EFBB44A2971}" type="pres">
      <dgm:prSet presAssocID="{9278843B-1831-403E-9F1C-EF685D384CE8}" presName="conn2-1" presStyleLbl="parChTrans1D2" presStyleIdx="8" presStyleCnt="10"/>
      <dgm:spPr/>
      <dgm:t>
        <a:bodyPr/>
        <a:lstStyle/>
        <a:p>
          <a:endParaRPr lang="en-US"/>
        </a:p>
      </dgm:t>
    </dgm:pt>
    <dgm:pt modelId="{E91EB583-5944-40A3-B0D5-F801CF49711D}" type="pres">
      <dgm:prSet presAssocID="{9278843B-1831-403E-9F1C-EF685D384CE8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941A78C3-C77C-45C7-8C91-37106E16434B}" type="pres">
      <dgm:prSet presAssocID="{600835EC-BA65-4C4E-BD45-7256C89E80F5}" presName="root2" presStyleCnt="0"/>
      <dgm:spPr/>
    </dgm:pt>
    <dgm:pt modelId="{414C7738-7324-408B-901B-319F98D72205}" type="pres">
      <dgm:prSet presAssocID="{600835EC-BA65-4C4E-BD45-7256C89E80F5}" presName="LevelTwoTextNode" presStyleLbl="node2" presStyleIdx="8" presStyleCnt="10" custScaleX="117118" custLinFactNeighborY="97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85137C-5453-451D-968E-AB0BD3A205B6}" type="pres">
      <dgm:prSet presAssocID="{600835EC-BA65-4C4E-BD45-7256C89E80F5}" presName="level3hierChild" presStyleCnt="0"/>
      <dgm:spPr/>
    </dgm:pt>
    <dgm:pt modelId="{AC462ED2-F07D-450E-BB34-3132ADB59451}" type="pres">
      <dgm:prSet presAssocID="{D1032030-C4FE-472A-8AE0-9CD60BFBB66C}" presName="conn2-1" presStyleLbl="parChTrans1D2" presStyleIdx="9" presStyleCnt="10"/>
      <dgm:spPr/>
      <dgm:t>
        <a:bodyPr/>
        <a:lstStyle/>
        <a:p>
          <a:endParaRPr lang="en-US"/>
        </a:p>
      </dgm:t>
    </dgm:pt>
    <dgm:pt modelId="{AB37815E-15AD-4CA0-92AE-723721AAB7A4}" type="pres">
      <dgm:prSet presAssocID="{D1032030-C4FE-472A-8AE0-9CD60BFBB66C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9FAC7E91-12B7-458E-B40B-E74EECD9E4E5}" type="pres">
      <dgm:prSet presAssocID="{DDBF0873-0B7F-4559-A31C-B575A789475E}" presName="root2" presStyleCnt="0"/>
      <dgm:spPr/>
    </dgm:pt>
    <dgm:pt modelId="{13BC7893-B0A1-45A6-9C77-D999D7230418}" type="pres">
      <dgm:prSet presAssocID="{DDBF0873-0B7F-4559-A31C-B575A789475E}" presName="LevelTwoTextNode" presStyleLbl="node2" presStyleIdx="9" presStyleCnt="10" custScaleX="1170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4BC27B-6D75-4C14-AEBD-93EA4B5F3363}" type="pres">
      <dgm:prSet presAssocID="{DDBF0873-0B7F-4559-A31C-B575A789475E}" presName="level3hierChild" presStyleCnt="0"/>
      <dgm:spPr/>
    </dgm:pt>
  </dgm:ptLst>
  <dgm:cxnLst>
    <dgm:cxn modelId="{48D20A1C-FE42-41C3-B6B1-87B9C4329D41}" type="presOf" srcId="{D8775941-32FA-48A1-8D41-8C694119E36A}" destId="{EE2BE3A1-7AD2-438E-BB90-32F5B522EAD8}" srcOrd="0" destOrd="0" presId="urn:microsoft.com/office/officeart/2008/layout/HorizontalMultiLevelHierarchy"/>
    <dgm:cxn modelId="{AAFA887C-22FE-4E57-849C-FB96F843D8AF}" type="presOf" srcId="{7D4A3589-34FF-4DDE-A0AD-BDDF9A24F016}" destId="{A4A582DE-BA91-4192-A459-3E3DA7B3C434}" srcOrd="0" destOrd="0" presId="urn:microsoft.com/office/officeart/2008/layout/HorizontalMultiLevelHierarchy"/>
    <dgm:cxn modelId="{95A4D13E-CC2A-4936-9C46-5743F0F39762}" type="presOf" srcId="{C3ADA6E6-5CD1-4482-BCDB-9F6B8B12DE2B}" destId="{AB883187-8AB1-4179-98E1-BC26F49F7CCC}" srcOrd="1" destOrd="0" presId="urn:microsoft.com/office/officeart/2008/layout/HorizontalMultiLevelHierarchy"/>
    <dgm:cxn modelId="{9D42700C-C745-40CF-BE9F-6FA3E0054E24}" type="presOf" srcId="{3FB17A4D-269D-4E4D-910F-4336A46FD659}" destId="{CDEFB593-6867-4CF5-861A-19D16C82103F}" srcOrd="1" destOrd="0" presId="urn:microsoft.com/office/officeart/2008/layout/HorizontalMultiLevelHierarchy"/>
    <dgm:cxn modelId="{8F3858D0-5063-48C5-BFA3-12B1C9C23784}" type="presOf" srcId="{9702502E-2E59-4440-B190-559A1BB54E96}" destId="{CC9BF7DE-033C-48B4-8F3F-80A0F42DB9C4}" srcOrd="0" destOrd="0" presId="urn:microsoft.com/office/officeart/2008/layout/HorizontalMultiLevelHierarchy"/>
    <dgm:cxn modelId="{3092AAC6-F89F-4883-9C02-E9A8924300A7}" srcId="{63F5E01F-0752-4CB7-8F71-99648E018010}" destId="{9702502E-2E59-4440-B190-559A1BB54E96}" srcOrd="1" destOrd="0" parTransId="{AC277580-3A14-401A-8A5E-EAD1AD4ADF15}" sibTransId="{3137D44E-283D-4436-BBEB-F3D5C6B47F0A}"/>
    <dgm:cxn modelId="{9B009342-7DDA-4D13-9401-70AC2684E424}" type="presOf" srcId="{4FFA60B2-752B-4872-B41F-DDB4D9C42865}" destId="{1B879519-B563-42FC-8FF5-897F33644E91}" srcOrd="0" destOrd="0" presId="urn:microsoft.com/office/officeart/2008/layout/HorizontalMultiLevelHierarchy"/>
    <dgm:cxn modelId="{EFE1BD43-A7BD-4C84-ACE9-5AFF170FBF3B}" srcId="{9702502E-2E59-4440-B190-559A1BB54E96}" destId="{DDBF0873-0B7F-4559-A31C-B575A789475E}" srcOrd="4" destOrd="0" parTransId="{D1032030-C4FE-472A-8AE0-9CD60BFBB66C}" sibTransId="{3DF20CCF-1453-46F1-8667-4201C3369ABC}"/>
    <dgm:cxn modelId="{C1BEE5A5-B8AE-4FF4-9F36-EFCA20340375}" srcId="{BC06BDBB-0381-452C-837F-288381A3828C}" destId="{E66069BA-8DD0-41AC-835C-29D030A000E4}" srcOrd="0" destOrd="0" parTransId="{3FB17A4D-269D-4E4D-910F-4336A46FD659}" sibTransId="{93162F8F-F54D-4430-8C43-F35A447BC1C9}"/>
    <dgm:cxn modelId="{E49245C0-8C0D-4E14-9232-D060DCB3DE10}" type="presOf" srcId="{78B5D1F9-F862-49DD-8277-BA29C32ADD48}" destId="{AA1AFC81-44FD-4CEB-BC4E-D353B5F718EE}" srcOrd="0" destOrd="0" presId="urn:microsoft.com/office/officeart/2008/layout/HorizontalMultiLevelHierarchy"/>
    <dgm:cxn modelId="{33F79254-F8AF-44AA-876F-00B09E601ABD}" srcId="{63F5E01F-0752-4CB7-8F71-99648E018010}" destId="{BC06BDBB-0381-452C-837F-288381A3828C}" srcOrd="0" destOrd="0" parTransId="{D8545BB7-A872-41C0-9341-D9727BFD4976}" sibTransId="{0687EF0A-1532-4ABC-B74B-1BD950EB6D98}"/>
    <dgm:cxn modelId="{FDD25138-1F4C-44E5-AB8B-0A78E2103EE2}" type="presOf" srcId="{9278843B-1831-403E-9F1C-EF685D384CE8}" destId="{D59C3A6F-5F30-4600-AE9C-8EFBB44A2971}" srcOrd="0" destOrd="0" presId="urn:microsoft.com/office/officeart/2008/layout/HorizontalMultiLevelHierarchy"/>
    <dgm:cxn modelId="{E8A5CFF5-1D50-46EA-932D-93AAA89BB402}" type="presOf" srcId="{9278843B-1831-403E-9F1C-EF685D384CE8}" destId="{E91EB583-5944-40A3-B0D5-F801CF49711D}" srcOrd="1" destOrd="0" presId="urn:microsoft.com/office/officeart/2008/layout/HorizontalMultiLevelHierarchy"/>
    <dgm:cxn modelId="{ACA60FEE-3F0D-4D98-A6E0-E9CC4DD2D3C8}" type="presOf" srcId="{4FFA60B2-752B-4872-B41F-DDB4D9C42865}" destId="{44993B46-CD6C-4823-B32B-141CE95C0C8D}" srcOrd="1" destOrd="0" presId="urn:microsoft.com/office/officeart/2008/layout/HorizontalMultiLevelHierarchy"/>
    <dgm:cxn modelId="{C2F6720D-CDFD-4223-95F3-0066E4EBEDBB}" type="presOf" srcId="{17A97074-3BA3-44AE-B7D0-697A4D24A7DE}" destId="{4E775F71-7CEB-44F4-B9EE-852394FFC0BF}" srcOrd="0" destOrd="0" presId="urn:microsoft.com/office/officeart/2008/layout/HorizontalMultiLevelHierarchy"/>
    <dgm:cxn modelId="{B2E430E0-6875-404C-8B77-7848BF2C674C}" type="presOf" srcId="{184AAC2A-B1DD-4FE7-A904-94C424AA912C}" destId="{933C177E-9645-4A46-9E1A-073C7157B6DB}" srcOrd="0" destOrd="0" presId="urn:microsoft.com/office/officeart/2008/layout/HorizontalMultiLevelHierarchy"/>
    <dgm:cxn modelId="{8B8B6FAE-5CE4-446B-9F23-1461046E7B43}" srcId="{BC06BDBB-0381-452C-837F-288381A3828C}" destId="{184AAC2A-B1DD-4FE7-A904-94C424AA912C}" srcOrd="1" destOrd="0" parTransId="{B477806D-0DE8-45F8-9255-87F5D337B27A}" sibTransId="{C0EF55BC-B5B7-4EC1-A508-95C639364EA6}"/>
    <dgm:cxn modelId="{DD414951-CE35-4BED-8889-F3348042F7E7}" type="presOf" srcId="{600835EC-BA65-4C4E-BD45-7256C89E80F5}" destId="{414C7738-7324-408B-901B-319F98D72205}" srcOrd="0" destOrd="0" presId="urn:microsoft.com/office/officeart/2008/layout/HorizontalMultiLevelHierarchy"/>
    <dgm:cxn modelId="{D8BEB7CE-7EAE-40CB-BD78-AE72CBE0BFDA}" type="presOf" srcId="{63F5E01F-0752-4CB7-8F71-99648E018010}" destId="{DB9B01CB-C99F-4D44-96A7-F03A8709A041}" srcOrd="0" destOrd="0" presId="urn:microsoft.com/office/officeart/2008/layout/HorizontalMultiLevelHierarchy"/>
    <dgm:cxn modelId="{95331C1A-8F72-47D4-BEBE-89D63C7404B2}" type="presOf" srcId="{6D498C81-D22F-4A1D-9C1E-8237DEE1D50A}" destId="{5214BF07-45A2-4047-8631-F19BDB19D3D8}" srcOrd="0" destOrd="0" presId="urn:microsoft.com/office/officeart/2008/layout/HorizontalMultiLevelHierarchy"/>
    <dgm:cxn modelId="{0E7A734B-20A4-4894-954A-11E6685A0571}" srcId="{BC06BDBB-0381-452C-837F-288381A3828C}" destId="{6D498C81-D22F-4A1D-9C1E-8237DEE1D50A}" srcOrd="3" destOrd="0" parTransId="{4FFA60B2-752B-4872-B41F-DDB4D9C42865}" sibTransId="{7CDEDFBF-31D1-4F42-B8AB-67039B101380}"/>
    <dgm:cxn modelId="{4A084685-28AC-4850-8F3E-111E0631E0EB}" type="presOf" srcId="{FAF2F2FE-C78A-4E15-A1DA-C5FCB54EADFD}" destId="{94DD09F9-6EAE-40BB-B326-DFB803D6D915}" srcOrd="1" destOrd="0" presId="urn:microsoft.com/office/officeart/2008/layout/HorizontalMultiLevelHierarchy"/>
    <dgm:cxn modelId="{78CCFFFC-8100-4897-BE52-7D2C267A400B}" srcId="{BC06BDBB-0381-452C-837F-288381A3828C}" destId="{6393831E-9F35-4871-BB85-0D59844DCACD}" srcOrd="2" destOrd="0" parTransId="{C3ADA6E6-5CD1-4482-BCDB-9F6B8B12DE2B}" sibTransId="{67A6AF4C-94B9-4C16-A64B-E9813CFF6A65}"/>
    <dgm:cxn modelId="{201E93DD-A0BF-459D-9F08-36ACBD894B15}" type="presOf" srcId="{B477806D-0DE8-45F8-9255-87F5D337B27A}" destId="{48FDC0B2-24A3-45E6-B675-A4F7BB62466B}" srcOrd="0" destOrd="0" presId="urn:microsoft.com/office/officeart/2008/layout/HorizontalMultiLevelHierarchy"/>
    <dgm:cxn modelId="{665BDA8F-9080-416F-A292-B339EE419169}" srcId="{9702502E-2E59-4440-B190-559A1BB54E96}" destId="{1F61929D-87D4-41C6-88C2-7DCCF93D4A60}" srcOrd="0" destOrd="0" parTransId="{7D4A3589-34FF-4DDE-A0AD-BDDF9A24F016}" sibTransId="{2271F11D-BB77-4D04-8A47-A938C39BC638}"/>
    <dgm:cxn modelId="{CE87CE0D-5243-4C5C-9EAB-03DC6DEBFB6A}" type="presOf" srcId="{FAF2F2FE-C78A-4E15-A1DA-C5FCB54EADFD}" destId="{06B99806-75B2-4CA4-BE0D-2ABD83237F47}" srcOrd="0" destOrd="0" presId="urn:microsoft.com/office/officeart/2008/layout/HorizontalMultiLevelHierarchy"/>
    <dgm:cxn modelId="{EA63024F-051D-4D1A-90D3-45E50BB54EB2}" type="presOf" srcId="{1F61929D-87D4-41C6-88C2-7DCCF93D4A60}" destId="{9BCF0BD0-9593-4B20-AD5D-538786184698}" srcOrd="0" destOrd="0" presId="urn:microsoft.com/office/officeart/2008/layout/HorizontalMultiLevelHierarchy"/>
    <dgm:cxn modelId="{3A6EB863-9FE3-40FF-A344-A8F07BB6ACC1}" type="presOf" srcId="{D1032030-C4FE-472A-8AE0-9CD60BFBB66C}" destId="{AC462ED2-F07D-450E-BB34-3132ADB59451}" srcOrd="0" destOrd="0" presId="urn:microsoft.com/office/officeart/2008/layout/HorizontalMultiLevelHierarchy"/>
    <dgm:cxn modelId="{8D89276A-6813-4EFB-A1A3-9ABF18E9C4AB}" srcId="{BC06BDBB-0381-452C-837F-288381A3828C}" destId="{78B5D1F9-F862-49DD-8277-BA29C32ADD48}" srcOrd="4" destOrd="0" parTransId="{88C07ECF-29EF-408A-96BC-CE16CC4DAC22}" sibTransId="{8DD664A3-3B29-4BFA-98C6-B03A87F0C118}"/>
    <dgm:cxn modelId="{C18C9F8B-8229-4130-8B58-74FC09A4865A}" srcId="{9702502E-2E59-4440-B190-559A1BB54E96}" destId="{F783360B-B38F-4B04-A484-2A8E9D3A749F}" srcOrd="1" destOrd="0" parTransId="{FAF2F2FE-C78A-4E15-A1DA-C5FCB54EADFD}" sibTransId="{6D005687-95CF-4DEB-8381-174B1ABD6F94}"/>
    <dgm:cxn modelId="{9C078B9F-2612-42AD-9864-C9D9F8CFE19A}" type="presOf" srcId="{D1032030-C4FE-472A-8AE0-9CD60BFBB66C}" destId="{AB37815E-15AD-4CA0-92AE-723721AAB7A4}" srcOrd="1" destOrd="0" presId="urn:microsoft.com/office/officeart/2008/layout/HorizontalMultiLevelHierarchy"/>
    <dgm:cxn modelId="{0175F966-D7F1-4E48-83F2-DE504BF4B773}" type="presOf" srcId="{7D4A3589-34FF-4DDE-A0AD-BDDF9A24F016}" destId="{483D681B-709A-4B4B-9BB7-4FAB5A8C0326}" srcOrd="1" destOrd="0" presId="urn:microsoft.com/office/officeart/2008/layout/HorizontalMultiLevelHierarchy"/>
    <dgm:cxn modelId="{F837A704-0F4E-4E2B-92AA-BEC7333C15AE}" type="presOf" srcId="{88C07ECF-29EF-408A-96BC-CE16CC4DAC22}" destId="{1F97CB0A-7615-426D-9E19-AA1016FCC9B4}" srcOrd="0" destOrd="0" presId="urn:microsoft.com/office/officeart/2008/layout/HorizontalMultiLevelHierarchy"/>
    <dgm:cxn modelId="{6193A521-2EA0-488F-94C9-CF66E2B0AA31}" type="presOf" srcId="{DDBF0873-0B7F-4559-A31C-B575A789475E}" destId="{13BC7893-B0A1-45A6-9C77-D999D7230418}" srcOrd="0" destOrd="0" presId="urn:microsoft.com/office/officeart/2008/layout/HorizontalMultiLevelHierarchy"/>
    <dgm:cxn modelId="{24E1DA1A-953B-4C77-B289-41570718F902}" type="presOf" srcId="{B477806D-0DE8-45F8-9255-87F5D337B27A}" destId="{3CB1D139-9D8E-4D2C-8A70-1A36A866168D}" srcOrd="1" destOrd="0" presId="urn:microsoft.com/office/officeart/2008/layout/HorizontalMultiLevelHierarchy"/>
    <dgm:cxn modelId="{CD9EEB21-C369-449B-AD81-86A887D86999}" srcId="{9702502E-2E59-4440-B190-559A1BB54E96}" destId="{17A97074-3BA3-44AE-B7D0-697A4D24A7DE}" srcOrd="2" destOrd="0" parTransId="{D8775941-32FA-48A1-8D41-8C694119E36A}" sibTransId="{4A45E935-155C-499B-96B0-FEA65F1AB51D}"/>
    <dgm:cxn modelId="{8CB5B161-E490-49DC-8025-B96B1D4C9632}" srcId="{9702502E-2E59-4440-B190-559A1BB54E96}" destId="{600835EC-BA65-4C4E-BD45-7256C89E80F5}" srcOrd="3" destOrd="0" parTransId="{9278843B-1831-403E-9F1C-EF685D384CE8}" sibTransId="{28733010-07A9-4F23-A6F3-02486B8C5832}"/>
    <dgm:cxn modelId="{709E140B-D572-4BA8-BF4E-D61EE8AC97AA}" type="presOf" srcId="{BC06BDBB-0381-452C-837F-288381A3828C}" destId="{36FA72B2-9BB8-4E31-B2E9-00F5C0684C12}" srcOrd="0" destOrd="0" presId="urn:microsoft.com/office/officeart/2008/layout/HorizontalMultiLevelHierarchy"/>
    <dgm:cxn modelId="{9271FE6A-2E98-48FD-9594-3861290C4897}" type="presOf" srcId="{3FB17A4D-269D-4E4D-910F-4336A46FD659}" destId="{20CEF70C-DCA3-4760-B724-DACD45EA1F4B}" srcOrd="0" destOrd="0" presId="urn:microsoft.com/office/officeart/2008/layout/HorizontalMultiLevelHierarchy"/>
    <dgm:cxn modelId="{C1E0425A-6EAC-4537-826A-DC02A28E1FB3}" type="presOf" srcId="{6393831E-9F35-4871-BB85-0D59844DCACD}" destId="{A8EB1A7C-E0A6-4370-A373-53717C31EBFA}" srcOrd="0" destOrd="0" presId="urn:microsoft.com/office/officeart/2008/layout/HorizontalMultiLevelHierarchy"/>
    <dgm:cxn modelId="{0A97E607-AC67-4101-9B44-6A3B5A3D4251}" type="presOf" srcId="{88C07ECF-29EF-408A-96BC-CE16CC4DAC22}" destId="{EBCE035A-C3BF-4822-97F2-1B078E85F76E}" srcOrd="1" destOrd="0" presId="urn:microsoft.com/office/officeart/2008/layout/HorizontalMultiLevelHierarchy"/>
    <dgm:cxn modelId="{221B4657-8664-458A-9707-B0C882408F41}" type="presOf" srcId="{E66069BA-8DD0-41AC-835C-29D030A000E4}" destId="{4F048517-9E1F-4D22-AC01-482B82B31B32}" srcOrd="0" destOrd="0" presId="urn:microsoft.com/office/officeart/2008/layout/HorizontalMultiLevelHierarchy"/>
    <dgm:cxn modelId="{404D7B33-8CEE-461A-916F-22C4A8BF6D67}" type="presOf" srcId="{D8775941-32FA-48A1-8D41-8C694119E36A}" destId="{5891304E-B39E-4F16-8ABB-E612E15958F6}" srcOrd="1" destOrd="0" presId="urn:microsoft.com/office/officeart/2008/layout/HorizontalMultiLevelHierarchy"/>
    <dgm:cxn modelId="{3B31AE29-8E02-4563-90AB-F3C8AA3A74C1}" type="presOf" srcId="{C3ADA6E6-5CD1-4482-BCDB-9F6B8B12DE2B}" destId="{A9D0AAD8-604B-40DB-91C6-6252561BC144}" srcOrd="0" destOrd="0" presId="urn:microsoft.com/office/officeart/2008/layout/HorizontalMultiLevelHierarchy"/>
    <dgm:cxn modelId="{1514CF56-BFE6-4F7C-8183-E5234BC394E3}" type="presOf" srcId="{F783360B-B38F-4B04-A484-2A8E9D3A749F}" destId="{57C017E4-7A4D-4244-B036-27C87B66BBD8}" srcOrd="0" destOrd="0" presId="urn:microsoft.com/office/officeart/2008/layout/HorizontalMultiLevelHierarchy"/>
    <dgm:cxn modelId="{18DB12F1-61AF-46C0-84D7-F8A5ADD81B7B}" type="presParOf" srcId="{DB9B01CB-C99F-4D44-96A7-F03A8709A041}" destId="{4D6A4AFC-E900-4323-B7E8-260C95F230BC}" srcOrd="0" destOrd="0" presId="urn:microsoft.com/office/officeart/2008/layout/HorizontalMultiLevelHierarchy"/>
    <dgm:cxn modelId="{79CEF426-4677-47A4-B80A-6B45F7C384F5}" type="presParOf" srcId="{4D6A4AFC-E900-4323-B7E8-260C95F230BC}" destId="{36FA72B2-9BB8-4E31-B2E9-00F5C0684C12}" srcOrd="0" destOrd="0" presId="urn:microsoft.com/office/officeart/2008/layout/HorizontalMultiLevelHierarchy"/>
    <dgm:cxn modelId="{16F884E0-B67F-420F-B507-F1819AB17C41}" type="presParOf" srcId="{4D6A4AFC-E900-4323-B7E8-260C95F230BC}" destId="{47F97028-C2C6-4638-8799-99644A3E1E34}" srcOrd="1" destOrd="0" presId="urn:microsoft.com/office/officeart/2008/layout/HorizontalMultiLevelHierarchy"/>
    <dgm:cxn modelId="{E95B9F91-FE2A-4ABA-ACB4-96C27470989D}" type="presParOf" srcId="{47F97028-C2C6-4638-8799-99644A3E1E34}" destId="{20CEF70C-DCA3-4760-B724-DACD45EA1F4B}" srcOrd="0" destOrd="0" presId="urn:microsoft.com/office/officeart/2008/layout/HorizontalMultiLevelHierarchy"/>
    <dgm:cxn modelId="{694A04A6-B379-4842-B417-EFF15BD239B7}" type="presParOf" srcId="{20CEF70C-DCA3-4760-B724-DACD45EA1F4B}" destId="{CDEFB593-6867-4CF5-861A-19D16C82103F}" srcOrd="0" destOrd="0" presId="urn:microsoft.com/office/officeart/2008/layout/HorizontalMultiLevelHierarchy"/>
    <dgm:cxn modelId="{48038AA6-2444-458D-96B4-78E6329DABA0}" type="presParOf" srcId="{47F97028-C2C6-4638-8799-99644A3E1E34}" destId="{0FE94454-73E1-4204-B90C-157D57659EEB}" srcOrd="1" destOrd="0" presId="urn:microsoft.com/office/officeart/2008/layout/HorizontalMultiLevelHierarchy"/>
    <dgm:cxn modelId="{11B86706-00A8-46FE-BEDC-677D4FD40D57}" type="presParOf" srcId="{0FE94454-73E1-4204-B90C-157D57659EEB}" destId="{4F048517-9E1F-4D22-AC01-482B82B31B32}" srcOrd="0" destOrd="0" presId="urn:microsoft.com/office/officeart/2008/layout/HorizontalMultiLevelHierarchy"/>
    <dgm:cxn modelId="{DAE7559C-178C-4823-98DC-FD4056230328}" type="presParOf" srcId="{0FE94454-73E1-4204-B90C-157D57659EEB}" destId="{09335520-BCEB-4690-8004-FCD2B6D7414B}" srcOrd="1" destOrd="0" presId="urn:microsoft.com/office/officeart/2008/layout/HorizontalMultiLevelHierarchy"/>
    <dgm:cxn modelId="{CD0A3B87-0FE2-410D-BA96-7F5F7936EA97}" type="presParOf" srcId="{47F97028-C2C6-4638-8799-99644A3E1E34}" destId="{48FDC0B2-24A3-45E6-B675-A4F7BB62466B}" srcOrd="2" destOrd="0" presId="urn:microsoft.com/office/officeart/2008/layout/HorizontalMultiLevelHierarchy"/>
    <dgm:cxn modelId="{EF2E41FA-7C7C-40CD-9572-F6AF6CD3A590}" type="presParOf" srcId="{48FDC0B2-24A3-45E6-B675-A4F7BB62466B}" destId="{3CB1D139-9D8E-4D2C-8A70-1A36A866168D}" srcOrd="0" destOrd="0" presId="urn:microsoft.com/office/officeart/2008/layout/HorizontalMultiLevelHierarchy"/>
    <dgm:cxn modelId="{6271AC9A-632C-43A6-9E7B-B6BAEC0E22BA}" type="presParOf" srcId="{47F97028-C2C6-4638-8799-99644A3E1E34}" destId="{6FE2FD41-EB31-4B6B-8408-524CA86643C7}" srcOrd="3" destOrd="0" presId="urn:microsoft.com/office/officeart/2008/layout/HorizontalMultiLevelHierarchy"/>
    <dgm:cxn modelId="{94C8C28C-FCDB-4F81-B15F-06FCCA1A930B}" type="presParOf" srcId="{6FE2FD41-EB31-4B6B-8408-524CA86643C7}" destId="{933C177E-9645-4A46-9E1A-073C7157B6DB}" srcOrd="0" destOrd="0" presId="urn:microsoft.com/office/officeart/2008/layout/HorizontalMultiLevelHierarchy"/>
    <dgm:cxn modelId="{8F9BB930-DF10-4E8E-ACCD-8EE0910278B0}" type="presParOf" srcId="{6FE2FD41-EB31-4B6B-8408-524CA86643C7}" destId="{2FCF2654-CEAB-4385-AED7-64565C627805}" srcOrd="1" destOrd="0" presId="urn:microsoft.com/office/officeart/2008/layout/HorizontalMultiLevelHierarchy"/>
    <dgm:cxn modelId="{EC7AD96D-D887-4E35-B663-BC38F94A9631}" type="presParOf" srcId="{47F97028-C2C6-4638-8799-99644A3E1E34}" destId="{A9D0AAD8-604B-40DB-91C6-6252561BC144}" srcOrd="4" destOrd="0" presId="urn:microsoft.com/office/officeart/2008/layout/HorizontalMultiLevelHierarchy"/>
    <dgm:cxn modelId="{B789E586-4631-4A49-861E-F69B658C0DC1}" type="presParOf" srcId="{A9D0AAD8-604B-40DB-91C6-6252561BC144}" destId="{AB883187-8AB1-4179-98E1-BC26F49F7CCC}" srcOrd="0" destOrd="0" presId="urn:microsoft.com/office/officeart/2008/layout/HorizontalMultiLevelHierarchy"/>
    <dgm:cxn modelId="{4402A13D-61E2-4744-A97E-D9F0AEDD5750}" type="presParOf" srcId="{47F97028-C2C6-4638-8799-99644A3E1E34}" destId="{E370B919-AB0B-4DC1-85FF-3B9F968B26F9}" srcOrd="5" destOrd="0" presId="urn:microsoft.com/office/officeart/2008/layout/HorizontalMultiLevelHierarchy"/>
    <dgm:cxn modelId="{FEE368C0-4228-4CCC-AE3B-41076BF67876}" type="presParOf" srcId="{E370B919-AB0B-4DC1-85FF-3B9F968B26F9}" destId="{A8EB1A7C-E0A6-4370-A373-53717C31EBFA}" srcOrd="0" destOrd="0" presId="urn:microsoft.com/office/officeart/2008/layout/HorizontalMultiLevelHierarchy"/>
    <dgm:cxn modelId="{1B25196A-FF35-4A47-833E-870CDFE3678E}" type="presParOf" srcId="{E370B919-AB0B-4DC1-85FF-3B9F968B26F9}" destId="{A7FB156F-84D1-45AA-82DD-CA2800FF36E0}" srcOrd="1" destOrd="0" presId="urn:microsoft.com/office/officeart/2008/layout/HorizontalMultiLevelHierarchy"/>
    <dgm:cxn modelId="{F4D702F0-B1FE-4771-8D91-CB74FEE96F18}" type="presParOf" srcId="{47F97028-C2C6-4638-8799-99644A3E1E34}" destId="{1B879519-B563-42FC-8FF5-897F33644E91}" srcOrd="6" destOrd="0" presId="urn:microsoft.com/office/officeart/2008/layout/HorizontalMultiLevelHierarchy"/>
    <dgm:cxn modelId="{2A40FE5E-3944-4B2C-8585-1C52D11BB5CC}" type="presParOf" srcId="{1B879519-B563-42FC-8FF5-897F33644E91}" destId="{44993B46-CD6C-4823-B32B-141CE95C0C8D}" srcOrd="0" destOrd="0" presId="urn:microsoft.com/office/officeart/2008/layout/HorizontalMultiLevelHierarchy"/>
    <dgm:cxn modelId="{995BF6ED-A6CE-490E-BC79-A714EA458D4E}" type="presParOf" srcId="{47F97028-C2C6-4638-8799-99644A3E1E34}" destId="{3469D384-A090-4727-8550-C9D8A58FC885}" srcOrd="7" destOrd="0" presId="urn:microsoft.com/office/officeart/2008/layout/HorizontalMultiLevelHierarchy"/>
    <dgm:cxn modelId="{9363CB10-4C87-424C-8679-F56B99C2A654}" type="presParOf" srcId="{3469D384-A090-4727-8550-C9D8A58FC885}" destId="{5214BF07-45A2-4047-8631-F19BDB19D3D8}" srcOrd="0" destOrd="0" presId="urn:microsoft.com/office/officeart/2008/layout/HorizontalMultiLevelHierarchy"/>
    <dgm:cxn modelId="{9726459B-177D-4DD2-BDE7-D777CFCFFC49}" type="presParOf" srcId="{3469D384-A090-4727-8550-C9D8A58FC885}" destId="{AF1EEB52-25E5-46D1-A203-1C9C24A39405}" srcOrd="1" destOrd="0" presId="urn:microsoft.com/office/officeart/2008/layout/HorizontalMultiLevelHierarchy"/>
    <dgm:cxn modelId="{4237B6A8-D520-4740-8971-161FD3F03A93}" type="presParOf" srcId="{47F97028-C2C6-4638-8799-99644A3E1E34}" destId="{1F97CB0A-7615-426D-9E19-AA1016FCC9B4}" srcOrd="8" destOrd="0" presId="urn:microsoft.com/office/officeart/2008/layout/HorizontalMultiLevelHierarchy"/>
    <dgm:cxn modelId="{BE241B0F-1EC3-4D82-B1AB-418B5A6D581A}" type="presParOf" srcId="{1F97CB0A-7615-426D-9E19-AA1016FCC9B4}" destId="{EBCE035A-C3BF-4822-97F2-1B078E85F76E}" srcOrd="0" destOrd="0" presId="urn:microsoft.com/office/officeart/2008/layout/HorizontalMultiLevelHierarchy"/>
    <dgm:cxn modelId="{DECF7665-8EEF-4A76-8020-9FF4BCB6815C}" type="presParOf" srcId="{47F97028-C2C6-4638-8799-99644A3E1E34}" destId="{9184EAB8-6FA8-4683-985A-4FA11EC2D4E7}" srcOrd="9" destOrd="0" presId="urn:microsoft.com/office/officeart/2008/layout/HorizontalMultiLevelHierarchy"/>
    <dgm:cxn modelId="{B67486D1-8DED-4354-8335-C4284CB1E234}" type="presParOf" srcId="{9184EAB8-6FA8-4683-985A-4FA11EC2D4E7}" destId="{AA1AFC81-44FD-4CEB-BC4E-D353B5F718EE}" srcOrd="0" destOrd="0" presId="urn:microsoft.com/office/officeart/2008/layout/HorizontalMultiLevelHierarchy"/>
    <dgm:cxn modelId="{37746C50-C58C-4F09-80D7-83DAE14EBD72}" type="presParOf" srcId="{9184EAB8-6FA8-4683-985A-4FA11EC2D4E7}" destId="{182C0212-6C70-497F-BFF5-830D25EC7BC1}" srcOrd="1" destOrd="0" presId="urn:microsoft.com/office/officeart/2008/layout/HorizontalMultiLevelHierarchy"/>
    <dgm:cxn modelId="{A1E80230-70E0-49BA-BC69-223A3C79D0B2}" type="presParOf" srcId="{DB9B01CB-C99F-4D44-96A7-F03A8709A041}" destId="{E1658214-70F0-43BE-999A-8DCDE96EFC08}" srcOrd="1" destOrd="0" presId="urn:microsoft.com/office/officeart/2008/layout/HorizontalMultiLevelHierarchy"/>
    <dgm:cxn modelId="{951BF37D-A36F-4BFD-BAD2-B5BA13B68A60}" type="presParOf" srcId="{E1658214-70F0-43BE-999A-8DCDE96EFC08}" destId="{CC9BF7DE-033C-48B4-8F3F-80A0F42DB9C4}" srcOrd="0" destOrd="0" presId="urn:microsoft.com/office/officeart/2008/layout/HorizontalMultiLevelHierarchy"/>
    <dgm:cxn modelId="{B171EE08-50F2-4802-B376-87B52A65F185}" type="presParOf" srcId="{E1658214-70F0-43BE-999A-8DCDE96EFC08}" destId="{9E2F5E3C-FB6E-4613-9FDD-9A11C65F7711}" srcOrd="1" destOrd="0" presId="urn:microsoft.com/office/officeart/2008/layout/HorizontalMultiLevelHierarchy"/>
    <dgm:cxn modelId="{DAC4F17B-C34E-44C4-A1B5-D04D9E91E031}" type="presParOf" srcId="{9E2F5E3C-FB6E-4613-9FDD-9A11C65F7711}" destId="{A4A582DE-BA91-4192-A459-3E3DA7B3C434}" srcOrd="0" destOrd="0" presId="urn:microsoft.com/office/officeart/2008/layout/HorizontalMultiLevelHierarchy"/>
    <dgm:cxn modelId="{38744972-700A-419C-B0EC-148504062BD6}" type="presParOf" srcId="{A4A582DE-BA91-4192-A459-3E3DA7B3C434}" destId="{483D681B-709A-4B4B-9BB7-4FAB5A8C0326}" srcOrd="0" destOrd="0" presId="urn:microsoft.com/office/officeart/2008/layout/HorizontalMultiLevelHierarchy"/>
    <dgm:cxn modelId="{A08C817F-1AA4-47C8-A341-8D4D2D4BF8D6}" type="presParOf" srcId="{9E2F5E3C-FB6E-4613-9FDD-9A11C65F7711}" destId="{AF73A749-6F9B-4C13-8FCD-44025016B7C5}" srcOrd="1" destOrd="0" presId="urn:microsoft.com/office/officeart/2008/layout/HorizontalMultiLevelHierarchy"/>
    <dgm:cxn modelId="{F6E940AC-4817-49C1-B936-EFB54F39B008}" type="presParOf" srcId="{AF73A749-6F9B-4C13-8FCD-44025016B7C5}" destId="{9BCF0BD0-9593-4B20-AD5D-538786184698}" srcOrd="0" destOrd="0" presId="urn:microsoft.com/office/officeart/2008/layout/HorizontalMultiLevelHierarchy"/>
    <dgm:cxn modelId="{6728B80B-D22D-4C37-A719-5F7C5C19D5AE}" type="presParOf" srcId="{AF73A749-6F9B-4C13-8FCD-44025016B7C5}" destId="{1E2A063B-323F-4E35-85A0-D322825D4373}" srcOrd="1" destOrd="0" presId="urn:microsoft.com/office/officeart/2008/layout/HorizontalMultiLevelHierarchy"/>
    <dgm:cxn modelId="{D5654506-C583-4521-8543-BC4647D1F040}" type="presParOf" srcId="{9E2F5E3C-FB6E-4613-9FDD-9A11C65F7711}" destId="{06B99806-75B2-4CA4-BE0D-2ABD83237F47}" srcOrd="2" destOrd="0" presId="urn:microsoft.com/office/officeart/2008/layout/HorizontalMultiLevelHierarchy"/>
    <dgm:cxn modelId="{026A172B-9C71-47CB-91D7-252D16447DD7}" type="presParOf" srcId="{06B99806-75B2-4CA4-BE0D-2ABD83237F47}" destId="{94DD09F9-6EAE-40BB-B326-DFB803D6D915}" srcOrd="0" destOrd="0" presId="urn:microsoft.com/office/officeart/2008/layout/HorizontalMultiLevelHierarchy"/>
    <dgm:cxn modelId="{A5505B1E-B892-4F3E-90E2-315673AEC2EB}" type="presParOf" srcId="{9E2F5E3C-FB6E-4613-9FDD-9A11C65F7711}" destId="{35F59978-D1C9-43CB-A366-697759BA8118}" srcOrd="3" destOrd="0" presId="urn:microsoft.com/office/officeart/2008/layout/HorizontalMultiLevelHierarchy"/>
    <dgm:cxn modelId="{8BC1765D-79E9-4114-BE71-80B78D9BB6BB}" type="presParOf" srcId="{35F59978-D1C9-43CB-A366-697759BA8118}" destId="{57C017E4-7A4D-4244-B036-27C87B66BBD8}" srcOrd="0" destOrd="0" presId="urn:microsoft.com/office/officeart/2008/layout/HorizontalMultiLevelHierarchy"/>
    <dgm:cxn modelId="{82129760-E5F6-4C62-AF5A-99ECE01A5661}" type="presParOf" srcId="{35F59978-D1C9-43CB-A366-697759BA8118}" destId="{47CE966E-B59A-492C-B409-14C2438BD2AA}" srcOrd="1" destOrd="0" presId="urn:microsoft.com/office/officeart/2008/layout/HorizontalMultiLevelHierarchy"/>
    <dgm:cxn modelId="{C038CAB8-ACEE-4EC7-AFFB-7FF38428C2F4}" type="presParOf" srcId="{9E2F5E3C-FB6E-4613-9FDD-9A11C65F7711}" destId="{EE2BE3A1-7AD2-438E-BB90-32F5B522EAD8}" srcOrd="4" destOrd="0" presId="urn:microsoft.com/office/officeart/2008/layout/HorizontalMultiLevelHierarchy"/>
    <dgm:cxn modelId="{FBF95571-E93C-4301-B263-0190F1540BB5}" type="presParOf" srcId="{EE2BE3A1-7AD2-438E-BB90-32F5B522EAD8}" destId="{5891304E-B39E-4F16-8ABB-E612E15958F6}" srcOrd="0" destOrd="0" presId="urn:microsoft.com/office/officeart/2008/layout/HorizontalMultiLevelHierarchy"/>
    <dgm:cxn modelId="{54B68679-1BB2-4FE0-9A6C-C40C0379A540}" type="presParOf" srcId="{9E2F5E3C-FB6E-4613-9FDD-9A11C65F7711}" destId="{E7B2A2AF-09D1-401C-9976-60D7E87756B9}" srcOrd="5" destOrd="0" presId="urn:microsoft.com/office/officeart/2008/layout/HorizontalMultiLevelHierarchy"/>
    <dgm:cxn modelId="{9E8AE61A-B099-44D6-8335-9C557DD2D44E}" type="presParOf" srcId="{E7B2A2AF-09D1-401C-9976-60D7E87756B9}" destId="{4E775F71-7CEB-44F4-B9EE-852394FFC0BF}" srcOrd="0" destOrd="0" presId="urn:microsoft.com/office/officeart/2008/layout/HorizontalMultiLevelHierarchy"/>
    <dgm:cxn modelId="{10837C13-D996-4084-A30F-FDFCDB4D21C4}" type="presParOf" srcId="{E7B2A2AF-09D1-401C-9976-60D7E87756B9}" destId="{A85B0AAC-A26E-432A-88D7-7432CA93A670}" srcOrd="1" destOrd="0" presId="urn:microsoft.com/office/officeart/2008/layout/HorizontalMultiLevelHierarchy"/>
    <dgm:cxn modelId="{8C2FDC4A-E9D7-44CB-8D4B-C7BED1303700}" type="presParOf" srcId="{9E2F5E3C-FB6E-4613-9FDD-9A11C65F7711}" destId="{D59C3A6F-5F30-4600-AE9C-8EFBB44A2971}" srcOrd="6" destOrd="0" presId="urn:microsoft.com/office/officeart/2008/layout/HorizontalMultiLevelHierarchy"/>
    <dgm:cxn modelId="{FCBF8EAB-1F3A-47B1-ACAA-BC1044E95B1C}" type="presParOf" srcId="{D59C3A6F-5F30-4600-AE9C-8EFBB44A2971}" destId="{E91EB583-5944-40A3-B0D5-F801CF49711D}" srcOrd="0" destOrd="0" presId="urn:microsoft.com/office/officeart/2008/layout/HorizontalMultiLevelHierarchy"/>
    <dgm:cxn modelId="{B5AA456F-BBA1-4A30-A615-E5498F675286}" type="presParOf" srcId="{9E2F5E3C-FB6E-4613-9FDD-9A11C65F7711}" destId="{941A78C3-C77C-45C7-8C91-37106E16434B}" srcOrd="7" destOrd="0" presId="urn:microsoft.com/office/officeart/2008/layout/HorizontalMultiLevelHierarchy"/>
    <dgm:cxn modelId="{4DED1069-5D67-4949-8260-FAEDBA53B45F}" type="presParOf" srcId="{941A78C3-C77C-45C7-8C91-37106E16434B}" destId="{414C7738-7324-408B-901B-319F98D72205}" srcOrd="0" destOrd="0" presId="urn:microsoft.com/office/officeart/2008/layout/HorizontalMultiLevelHierarchy"/>
    <dgm:cxn modelId="{B2C249DA-73D7-46C2-B692-7DA4CBA9C6DD}" type="presParOf" srcId="{941A78C3-C77C-45C7-8C91-37106E16434B}" destId="{C985137C-5453-451D-968E-AB0BD3A205B6}" srcOrd="1" destOrd="0" presId="urn:microsoft.com/office/officeart/2008/layout/HorizontalMultiLevelHierarchy"/>
    <dgm:cxn modelId="{393EBE8F-FA8C-4CEA-880F-DF4EF9D5104C}" type="presParOf" srcId="{9E2F5E3C-FB6E-4613-9FDD-9A11C65F7711}" destId="{AC462ED2-F07D-450E-BB34-3132ADB59451}" srcOrd="8" destOrd="0" presId="urn:microsoft.com/office/officeart/2008/layout/HorizontalMultiLevelHierarchy"/>
    <dgm:cxn modelId="{B19693A7-EB91-4620-84F8-255F576D28D8}" type="presParOf" srcId="{AC462ED2-F07D-450E-BB34-3132ADB59451}" destId="{AB37815E-15AD-4CA0-92AE-723721AAB7A4}" srcOrd="0" destOrd="0" presId="urn:microsoft.com/office/officeart/2008/layout/HorizontalMultiLevelHierarchy"/>
    <dgm:cxn modelId="{7417FE2E-E09C-4FCB-B8FF-E544F844039A}" type="presParOf" srcId="{9E2F5E3C-FB6E-4613-9FDD-9A11C65F7711}" destId="{9FAC7E91-12B7-458E-B40B-E74EECD9E4E5}" srcOrd="9" destOrd="0" presId="urn:microsoft.com/office/officeart/2008/layout/HorizontalMultiLevelHierarchy"/>
    <dgm:cxn modelId="{5AF4A250-BE8F-4DAB-AC29-9FC0BBAE3687}" type="presParOf" srcId="{9FAC7E91-12B7-458E-B40B-E74EECD9E4E5}" destId="{13BC7893-B0A1-45A6-9C77-D999D7230418}" srcOrd="0" destOrd="0" presId="urn:microsoft.com/office/officeart/2008/layout/HorizontalMultiLevelHierarchy"/>
    <dgm:cxn modelId="{9A67A2B7-9109-4136-B757-E3F773231174}" type="presParOf" srcId="{9FAC7E91-12B7-458E-B40B-E74EECD9E4E5}" destId="{714BC27B-6D75-4C14-AEBD-93EA4B5F336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F5E01F-0752-4CB7-8F71-99648E01801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06BDBB-0381-452C-837F-288381A3828C}">
      <dgm:prSet phldrT="[Text]" custT="1"/>
      <dgm:spPr>
        <a:xfrm>
          <a:off x="328413" y="313763"/>
          <a:ext cx="1399014" cy="1546062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Neem seed water extraction</a:t>
          </a:r>
        </a:p>
      </dgm:t>
    </dgm:pt>
    <dgm:pt modelId="{D8545BB7-A872-41C0-9341-D9727BFD4976}" type="parTrans" cxnId="{33F79254-F8AF-44AA-876F-00B09E601ABD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0687EF0A-1532-4ABC-B74B-1BD950EB6D98}" type="sibTrans" cxnId="{33F79254-F8AF-44AA-876F-00B09E601ABD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E66069BA-8DD0-41AC-835C-29D030A000E4}">
      <dgm:prSet phldrT="[Text]" custT="1"/>
      <dgm:spPr>
        <a:xfrm>
          <a:off x="2123572" y="3436"/>
          <a:ext cx="1496424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SW 2 %(W/V)</a:t>
          </a:r>
        </a:p>
      </dgm:t>
    </dgm:pt>
    <dgm:pt modelId="{3FB17A4D-269D-4E4D-910F-4336A46FD659}" type="parTrans" cxnId="{C1BEE5A5-B8AE-4FF4-9F36-EFCA20340375}">
      <dgm:prSet custT="1"/>
      <dgm:spPr>
        <a:xfrm>
          <a:off x="1800952" y="174968"/>
          <a:ext cx="322620" cy="911825"/>
        </a:xfrm>
        <a:custGeom>
          <a:avLst/>
          <a:gdLst/>
          <a:ahLst/>
          <a:cxnLst/>
          <a:rect l="0" t="0" r="0" b="0"/>
          <a:pathLst>
            <a:path>
              <a:moveTo>
                <a:pt x="0" y="911825"/>
              </a:moveTo>
              <a:lnTo>
                <a:pt x="161310" y="911825"/>
              </a:lnTo>
              <a:lnTo>
                <a:pt x="161310" y="0"/>
              </a:lnTo>
              <a:lnTo>
                <a:pt x="322620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0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93162F8F-F54D-4430-8C43-F35A447BC1C9}" type="sibTrans" cxnId="{C1BEE5A5-B8AE-4FF4-9F36-EFCA20340375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184AAC2A-B1DD-4FE7-A904-94C424AA912C}">
      <dgm:prSet phldrT="[Text]" custT="1"/>
      <dgm:spPr>
        <a:xfrm>
          <a:off x="2123572" y="432266"/>
          <a:ext cx="1496413" cy="370996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SW 5 %(W/V)</a:t>
          </a:r>
        </a:p>
      </dgm:t>
    </dgm:pt>
    <dgm:pt modelId="{B477806D-0DE8-45F8-9255-87F5D337B27A}" type="parTrans" cxnId="{8B8B6FAE-5CE4-446B-9F23-1461046E7B43}">
      <dgm:prSet custT="1"/>
      <dgm:spPr>
        <a:xfrm>
          <a:off x="1800952" y="617764"/>
          <a:ext cx="322620" cy="469029"/>
        </a:xfrm>
        <a:custGeom>
          <a:avLst/>
          <a:gdLst/>
          <a:ahLst/>
          <a:cxnLst/>
          <a:rect l="0" t="0" r="0" b="0"/>
          <a:pathLst>
            <a:path>
              <a:moveTo>
                <a:pt x="0" y="469029"/>
              </a:moveTo>
              <a:lnTo>
                <a:pt x="161310" y="469029"/>
              </a:lnTo>
              <a:lnTo>
                <a:pt x="161310" y="0"/>
              </a:lnTo>
              <a:lnTo>
                <a:pt x="322620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0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C0EF55BC-B5B7-4EC1-A508-95C639364EA6}" type="sibTrans" cxnId="{8B8B6FAE-5CE4-446B-9F23-1461046E7B43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6393831E-9F35-4871-BB85-0D59844DCACD}">
      <dgm:prSet phldrT="[Text]" custT="1"/>
      <dgm:spPr>
        <a:xfrm>
          <a:off x="2123572" y="889028"/>
          <a:ext cx="1496435" cy="360302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SW10%(W/V)</a:t>
          </a:r>
        </a:p>
      </dgm:t>
    </dgm:pt>
    <dgm:pt modelId="{C3ADA6E6-5CD1-4482-BCDB-9F6B8B12DE2B}" type="parTrans" cxnId="{78CCFFFC-8100-4897-BE52-7D2C267A400B}">
      <dgm:prSet custT="1"/>
      <dgm:spPr>
        <a:xfrm>
          <a:off x="1800952" y="1023460"/>
          <a:ext cx="3226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3333"/>
              </a:moveTo>
              <a:lnTo>
                <a:pt x="161310" y="63333"/>
              </a:lnTo>
              <a:lnTo>
                <a:pt x="161310" y="45720"/>
              </a:lnTo>
              <a:lnTo>
                <a:pt x="322620" y="4572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0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7A6AF4C-94B9-4C16-A64B-E9813CFF6A65}" type="sibTrans" cxnId="{78CCFFFC-8100-4897-BE52-7D2C267A400B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600835EC-BA65-4C4E-BD45-7256C89E80F5}">
      <dgm:prSet phldrT="[Text]" custT="1"/>
      <dgm:spPr>
        <a:xfrm>
          <a:off x="2296353" y="3479247"/>
          <a:ext cx="1385272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CP</a:t>
          </a:r>
        </a:p>
      </dgm:t>
    </dgm:pt>
    <dgm:pt modelId="{9278843B-1831-403E-9F1C-EF685D384CE8}" type="parTrans" cxnId="{8CB5B161-E490-49DC-8025-B96B1D4C9632}">
      <dgm:prSet custT="1"/>
      <dgm:spPr>
        <a:xfrm>
          <a:off x="1977465" y="3185259"/>
          <a:ext cx="318888" cy="465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444" y="0"/>
              </a:lnTo>
              <a:lnTo>
                <a:pt x="159444" y="465519"/>
              </a:lnTo>
              <a:lnTo>
                <a:pt x="318888" y="465519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0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8733010-07A9-4F23-A6F3-02486B8C5832}" type="sibTrans" cxnId="{8CB5B161-E490-49DC-8025-B96B1D4C9632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4A2D91E2-D421-4731-A33D-51291DF4C3F8}">
      <dgm:prSet phldrT="[Text]" custT="1"/>
      <dgm:spPr>
        <a:xfrm>
          <a:off x="2296353" y="2192757"/>
          <a:ext cx="1439340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 2 % (W/V)</a:t>
          </a:r>
        </a:p>
      </dgm:t>
    </dgm:pt>
    <dgm:pt modelId="{FAC00C5B-207F-4712-A72A-95050C94EF4C}" type="parTrans" cxnId="{A1416E7E-2C28-41F2-ABB4-E97966915270}">
      <dgm:prSet custT="1"/>
      <dgm:spPr>
        <a:xfrm>
          <a:off x="1977465" y="2364289"/>
          <a:ext cx="318888" cy="820970"/>
        </a:xfrm>
        <a:custGeom>
          <a:avLst/>
          <a:gdLst/>
          <a:ahLst/>
          <a:cxnLst/>
          <a:rect l="0" t="0" r="0" b="0"/>
          <a:pathLst>
            <a:path>
              <a:moveTo>
                <a:pt x="0" y="820970"/>
              </a:moveTo>
              <a:lnTo>
                <a:pt x="159444" y="820970"/>
              </a:lnTo>
              <a:lnTo>
                <a:pt x="159444" y="0"/>
              </a:lnTo>
              <a:lnTo>
                <a:pt x="318888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0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1975B25E-41D2-4F9C-BBB0-DD5A017579DD}" type="sibTrans" cxnId="{A1416E7E-2C28-41F2-ABB4-E97966915270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E0E54ACB-0EBF-49E0-9C51-37CD5EAA476A}">
      <dgm:prSet phldrT="[Text]" custT="1"/>
      <dgm:spPr>
        <a:xfrm>
          <a:off x="2296353" y="2621587"/>
          <a:ext cx="1439340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 5 % (W/V)</a:t>
          </a:r>
        </a:p>
      </dgm:t>
    </dgm:pt>
    <dgm:pt modelId="{777A1D12-CA49-4B30-A2A3-C4E935EB175E}" type="parTrans" cxnId="{3C0E59CC-5790-409E-AAFD-87DC9AA2EC37}">
      <dgm:prSet custT="1"/>
      <dgm:spPr>
        <a:xfrm>
          <a:off x="1977465" y="2793119"/>
          <a:ext cx="318888" cy="392140"/>
        </a:xfrm>
        <a:custGeom>
          <a:avLst/>
          <a:gdLst/>
          <a:ahLst/>
          <a:cxnLst/>
          <a:rect l="0" t="0" r="0" b="0"/>
          <a:pathLst>
            <a:path>
              <a:moveTo>
                <a:pt x="0" y="392140"/>
              </a:moveTo>
              <a:lnTo>
                <a:pt x="159444" y="392140"/>
              </a:lnTo>
              <a:lnTo>
                <a:pt x="159444" y="0"/>
              </a:lnTo>
              <a:lnTo>
                <a:pt x="318888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0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1AC02E97-7580-4DF0-9721-6E1A0B7A1AE3}" type="sibTrans" cxnId="{3C0E59CC-5790-409E-AAFD-87DC9AA2EC37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65229AE8-5EFC-4DA2-A26E-C6B5253C1D5D}">
      <dgm:prSet phldrT="[Text]" custT="1"/>
      <dgm:spPr>
        <a:xfrm>
          <a:off x="2296353" y="3050417"/>
          <a:ext cx="1398302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SE10%(W/V)</a:t>
          </a:r>
        </a:p>
      </dgm:t>
    </dgm:pt>
    <dgm:pt modelId="{F70F9556-A696-40E1-B448-66E350B14041}" type="parTrans" cxnId="{2ADF88AF-393F-4D08-BF41-3E7708E6B0FE}">
      <dgm:prSet custT="1"/>
      <dgm:spPr>
        <a:xfrm>
          <a:off x="1977465" y="3139539"/>
          <a:ext cx="318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9444" y="45720"/>
              </a:lnTo>
              <a:lnTo>
                <a:pt x="159444" y="82409"/>
              </a:lnTo>
              <a:lnTo>
                <a:pt x="318888" y="82409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0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48C684B5-01F9-43C5-AAA2-DFEA83AA4325}" type="sibTrans" cxnId="{2ADF88AF-393F-4D08-BF41-3E7708E6B0FE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43282E8C-1C7D-438B-864E-5D79B7DEE28A}">
      <dgm:prSet phldrT="[Text]" custT="1"/>
      <dgm:spPr>
        <a:xfrm>
          <a:off x="400119" y="2325838"/>
          <a:ext cx="1435848" cy="1718842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4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Neem seed ethanol extraction</a:t>
          </a:r>
        </a:p>
      </dgm:t>
    </dgm:pt>
    <dgm:pt modelId="{06461013-5531-4377-BFC6-38290E977C5E}" type="parTrans" cxnId="{8D52FA8A-0F86-4BD2-AA4B-20770CD31ACF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BE1AEE7F-4CE9-4731-ACBE-D0739B609C7E}" type="sibTrans" cxnId="{8D52FA8A-0F86-4BD2-AA4B-20770CD31ACF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3F2E0D67-D888-4C6E-AB46-83B40C304EC3}">
      <dgm:prSet phldrT="[Text]" custT="1"/>
      <dgm:spPr>
        <a:xfrm>
          <a:off x="2123572" y="1335097"/>
          <a:ext cx="1496447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CP</a:t>
          </a:r>
        </a:p>
      </dgm:t>
    </dgm:pt>
    <dgm:pt modelId="{733888CD-411C-47B6-9A6F-44ADBD261243}" type="parTrans" cxnId="{DC39CBAB-0A10-40C4-84D0-9D8617F273FF}">
      <dgm:prSet custT="1"/>
      <dgm:spPr>
        <a:xfrm>
          <a:off x="1800952" y="1086794"/>
          <a:ext cx="322620" cy="419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310" y="0"/>
              </a:lnTo>
              <a:lnTo>
                <a:pt x="161310" y="419835"/>
              </a:lnTo>
              <a:lnTo>
                <a:pt x="322620" y="419835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000" b="1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7519638-A479-4D05-A4DB-4BE7653F4035}" type="sibTrans" cxnId="{DC39CBAB-0A10-40C4-84D0-9D8617F273FF}">
      <dgm:prSet/>
      <dgm:spPr/>
      <dgm:t>
        <a:bodyPr/>
        <a:lstStyle/>
        <a:p>
          <a:endParaRPr lang="en-US" sz="2000" b="1">
            <a:solidFill>
              <a:schemeClr val="tx1"/>
            </a:solidFill>
          </a:endParaRPr>
        </a:p>
      </dgm:t>
    </dgm:pt>
    <dgm:pt modelId="{D9170BF4-B7B2-4CC0-852D-314CE1AD0C2D}">
      <dgm:prSet phldrT="[Text]" custT="1"/>
      <dgm:spPr>
        <a:xfrm>
          <a:off x="2123572" y="1763927"/>
          <a:ext cx="1499620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CN</a:t>
          </a:r>
        </a:p>
      </dgm:t>
    </dgm:pt>
    <dgm:pt modelId="{054B4BC4-89A3-4A17-8356-A92BAAF531EA}" type="parTrans" cxnId="{4860D5EF-BC3F-4AAB-A123-68E03A1873BD}">
      <dgm:prSet/>
      <dgm:spPr>
        <a:xfrm>
          <a:off x="1800952" y="1086794"/>
          <a:ext cx="322620" cy="848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310" y="0"/>
              </a:lnTo>
              <a:lnTo>
                <a:pt x="161310" y="848665"/>
              </a:lnTo>
              <a:lnTo>
                <a:pt x="322620" y="848665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E0C68BE-9554-40F6-A022-FCC5AE28A586}" type="sibTrans" cxnId="{4860D5EF-BC3F-4AAB-A123-68E03A1873BD}">
      <dgm:prSet/>
      <dgm:spPr/>
      <dgm:t>
        <a:bodyPr/>
        <a:lstStyle/>
        <a:p>
          <a:endParaRPr lang="en-US"/>
        </a:p>
      </dgm:t>
    </dgm:pt>
    <dgm:pt modelId="{9640E669-5C84-4B12-8060-882768EA7C9D}">
      <dgm:prSet phldrT="[Text]" custT="1"/>
      <dgm:spPr>
        <a:xfrm>
          <a:off x="2296353" y="3908077"/>
          <a:ext cx="1389885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r>
            <a:rPr lang="en-US" sz="2000" b="1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CN</a:t>
          </a:r>
        </a:p>
      </dgm:t>
    </dgm:pt>
    <dgm:pt modelId="{6011F31C-BA15-4FE9-A0E4-E5D7562B3518}" type="parTrans" cxnId="{977FE028-1930-42E1-9688-C56DA29513DB}">
      <dgm:prSet/>
      <dgm:spPr>
        <a:xfrm>
          <a:off x="1977465" y="3185259"/>
          <a:ext cx="318888" cy="894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444" y="0"/>
              </a:lnTo>
              <a:lnTo>
                <a:pt x="159444" y="894349"/>
              </a:lnTo>
              <a:lnTo>
                <a:pt x="318888" y="894349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77A94A0-0D84-4935-A413-F247B45CF6E1}" type="sibTrans" cxnId="{977FE028-1930-42E1-9688-C56DA29513DB}">
      <dgm:prSet/>
      <dgm:spPr/>
      <dgm:t>
        <a:bodyPr/>
        <a:lstStyle/>
        <a:p>
          <a:endParaRPr lang="en-US"/>
        </a:p>
      </dgm:t>
    </dgm:pt>
    <dgm:pt modelId="{DB9B01CB-C99F-4D44-96A7-F03A8709A041}" type="pres">
      <dgm:prSet presAssocID="{63F5E01F-0752-4CB7-8F71-99648E01801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6A4AFC-E900-4323-B7E8-260C95F230BC}" type="pres">
      <dgm:prSet presAssocID="{BC06BDBB-0381-452C-837F-288381A3828C}" presName="root1" presStyleCnt="0"/>
      <dgm:spPr/>
    </dgm:pt>
    <dgm:pt modelId="{36FA72B2-9BB8-4E31-B2E9-00F5C0684C12}" type="pres">
      <dgm:prSet presAssocID="{BC06BDBB-0381-452C-837F-288381A3828C}" presName="LevelOneTextNode" presStyleLbl="node0" presStyleIdx="0" presStyleCnt="2" custAng="5400000" custScaleX="450663" custScaleY="77482" custLinFactNeighborX="-28441" custLinFactNeighborY="17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F97028-C2C6-4638-8799-99644A3E1E34}" type="pres">
      <dgm:prSet presAssocID="{BC06BDBB-0381-452C-837F-288381A3828C}" presName="level2hierChild" presStyleCnt="0"/>
      <dgm:spPr/>
    </dgm:pt>
    <dgm:pt modelId="{20CEF70C-DCA3-4760-B724-DACD45EA1F4B}" type="pres">
      <dgm:prSet presAssocID="{3FB17A4D-269D-4E4D-910F-4336A46FD659}" presName="conn2-1" presStyleLbl="parChTrans1D2" presStyleIdx="0" presStyleCnt="10"/>
      <dgm:spPr/>
      <dgm:t>
        <a:bodyPr/>
        <a:lstStyle/>
        <a:p>
          <a:endParaRPr lang="en-US"/>
        </a:p>
      </dgm:t>
    </dgm:pt>
    <dgm:pt modelId="{CDEFB593-6867-4CF5-861A-19D16C82103F}" type="pres">
      <dgm:prSet presAssocID="{3FB17A4D-269D-4E4D-910F-4336A46FD659}" presName="connTx" presStyleLbl="parChTrans1D2" presStyleIdx="0" presStyleCnt="10"/>
      <dgm:spPr/>
      <dgm:t>
        <a:bodyPr/>
        <a:lstStyle/>
        <a:p>
          <a:endParaRPr lang="en-US"/>
        </a:p>
      </dgm:t>
    </dgm:pt>
    <dgm:pt modelId="{0FE94454-73E1-4204-B90C-157D57659EEB}" type="pres">
      <dgm:prSet presAssocID="{E66069BA-8DD0-41AC-835C-29D030A000E4}" presName="root2" presStyleCnt="0"/>
      <dgm:spPr/>
    </dgm:pt>
    <dgm:pt modelId="{4F048517-9E1F-4D22-AC01-482B82B31B32}" type="pres">
      <dgm:prSet presAssocID="{E66069BA-8DD0-41AC-835C-29D030A000E4}" presName="LevelTwoTextNode" presStyleLbl="node2" presStyleIdx="0" presStyleCnt="10" custScaleX="1329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335520-BCEB-4690-8004-FCD2B6D7414B}" type="pres">
      <dgm:prSet presAssocID="{E66069BA-8DD0-41AC-835C-29D030A000E4}" presName="level3hierChild" presStyleCnt="0"/>
      <dgm:spPr/>
    </dgm:pt>
    <dgm:pt modelId="{48FDC0B2-24A3-45E6-B675-A4F7BB62466B}" type="pres">
      <dgm:prSet presAssocID="{B477806D-0DE8-45F8-9255-87F5D337B27A}" presName="conn2-1" presStyleLbl="parChTrans1D2" presStyleIdx="1" presStyleCnt="10"/>
      <dgm:spPr/>
      <dgm:t>
        <a:bodyPr/>
        <a:lstStyle/>
        <a:p>
          <a:endParaRPr lang="en-US"/>
        </a:p>
      </dgm:t>
    </dgm:pt>
    <dgm:pt modelId="{3CB1D139-9D8E-4D2C-8A70-1A36A866168D}" type="pres">
      <dgm:prSet presAssocID="{B477806D-0DE8-45F8-9255-87F5D337B27A}" presName="connTx" presStyleLbl="parChTrans1D2" presStyleIdx="1" presStyleCnt="10"/>
      <dgm:spPr/>
      <dgm:t>
        <a:bodyPr/>
        <a:lstStyle/>
        <a:p>
          <a:endParaRPr lang="en-US"/>
        </a:p>
      </dgm:t>
    </dgm:pt>
    <dgm:pt modelId="{6FE2FD41-EB31-4B6B-8408-524CA86643C7}" type="pres">
      <dgm:prSet presAssocID="{184AAC2A-B1DD-4FE7-A904-94C424AA912C}" presName="root2" presStyleCnt="0"/>
      <dgm:spPr/>
    </dgm:pt>
    <dgm:pt modelId="{933C177E-9645-4A46-9E1A-073C7157B6DB}" type="pres">
      <dgm:prSet presAssocID="{184AAC2A-B1DD-4FE7-A904-94C424AA912C}" presName="LevelTwoTextNode" presStyleLbl="node2" presStyleIdx="1" presStyleCnt="10" custScaleX="132985" custScaleY="1081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CF2654-CEAB-4385-AED7-64565C627805}" type="pres">
      <dgm:prSet presAssocID="{184AAC2A-B1DD-4FE7-A904-94C424AA912C}" presName="level3hierChild" presStyleCnt="0"/>
      <dgm:spPr/>
    </dgm:pt>
    <dgm:pt modelId="{A9D0AAD8-604B-40DB-91C6-6252561BC144}" type="pres">
      <dgm:prSet presAssocID="{C3ADA6E6-5CD1-4482-BCDB-9F6B8B12DE2B}" presName="conn2-1" presStyleLbl="parChTrans1D2" presStyleIdx="2" presStyleCnt="10"/>
      <dgm:spPr/>
      <dgm:t>
        <a:bodyPr/>
        <a:lstStyle/>
        <a:p>
          <a:endParaRPr lang="en-US"/>
        </a:p>
      </dgm:t>
    </dgm:pt>
    <dgm:pt modelId="{AB883187-8AB1-4179-98E1-BC26F49F7CCC}" type="pres">
      <dgm:prSet presAssocID="{C3ADA6E6-5CD1-4482-BCDB-9F6B8B12DE2B}" presName="connTx" presStyleLbl="parChTrans1D2" presStyleIdx="2" presStyleCnt="10"/>
      <dgm:spPr/>
      <dgm:t>
        <a:bodyPr/>
        <a:lstStyle/>
        <a:p>
          <a:endParaRPr lang="en-US"/>
        </a:p>
      </dgm:t>
    </dgm:pt>
    <dgm:pt modelId="{E370B919-AB0B-4DC1-85FF-3B9F968B26F9}" type="pres">
      <dgm:prSet presAssocID="{6393831E-9F35-4871-BB85-0D59844DCACD}" presName="root2" presStyleCnt="0"/>
      <dgm:spPr/>
    </dgm:pt>
    <dgm:pt modelId="{A8EB1A7C-E0A6-4370-A373-53717C31EBFA}" type="pres">
      <dgm:prSet presAssocID="{6393831E-9F35-4871-BB85-0D59844DCACD}" presName="LevelTwoTextNode" presStyleLbl="node2" presStyleIdx="2" presStyleCnt="10" custScaleX="132987" custScaleY="1050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FB156F-84D1-45AA-82DD-CA2800FF36E0}" type="pres">
      <dgm:prSet presAssocID="{6393831E-9F35-4871-BB85-0D59844DCACD}" presName="level3hierChild" presStyleCnt="0"/>
      <dgm:spPr/>
    </dgm:pt>
    <dgm:pt modelId="{17443AD3-19CD-415B-AC0A-611E1ABA2226}" type="pres">
      <dgm:prSet presAssocID="{733888CD-411C-47B6-9A6F-44ADBD261243}" presName="conn2-1" presStyleLbl="parChTrans1D2" presStyleIdx="3" presStyleCnt="10"/>
      <dgm:spPr/>
      <dgm:t>
        <a:bodyPr/>
        <a:lstStyle/>
        <a:p>
          <a:endParaRPr lang="en-US"/>
        </a:p>
      </dgm:t>
    </dgm:pt>
    <dgm:pt modelId="{76664230-D4A3-4F51-B3A8-BEAF8FA09E97}" type="pres">
      <dgm:prSet presAssocID="{733888CD-411C-47B6-9A6F-44ADBD261243}" presName="connTx" presStyleLbl="parChTrans1D2" presStyleIdx="3" presStyleCnt="10"/>
      <dgm:spPr/>
      <dgm:t>
        <a:bodyPr/>
        <a:lstStyle/>
        <a:p>
          <a:endParaRPr lang="en-US"/>
        </a:p>
      </dgm:t>
    </dgm:pt>
    <dgm:pt modelId="{7133F063-00DB-4508-B1D1-44CA3F23764C}" type="pres">
      <dgm:prSet presAssocID="{3F2E0D67-D888-4C6E-AB46-83B40C304EC3}" presName="root2" presStyleCnt="0"/>
      <dgm:spPr/>
    </dgm:pt>
    <dgm:pt modelId="{95CE02EE-A13C-49FD-BF11-FB6FBD1A73DF}" type="pres">
      <dgm:prSet presAssocID="{3F2E0D67-D888-4C6E-AB46-83B40C304EC3}" presName="LevelTwoTextNode" presStyleLbl="node2" presStyleIdx="3" presStyleCnt="10" custScaleX="1329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EF3183-748F-467C-9DFF-438B520B6AED}" type="pres">
      <dgm:prSet presAssocID="{3F2E0D67-D888-4C6E-AB46-83B40C304EC3}" presName="level3hierChild" presStyleCnt="0"/>
      <dgm:spPr/>
    </dgm:pt>
    <dgm:pt modelId="{761B826C-15FD-45B7-ADE7-4FCF177A1442}" type="pres">
      <dgm:prSet presAssocID="{054B4BC4-89A3-4A17-8356-A92BAAF531EA}" presName="conn2-1" presStyleLbl="parChTrans1D2" presStyleIdx="4" presStyleCnt="10"/>
      <dgm:spPr/>
      <dgm:t>
        <a:bodyPr/>
        <a:lstStyle/>
        <a:p>
          <a:endParaRPr lang="en-US"/>
        </a:p>
      </dgm:t>
    </dgm:pt>
    <dgm:pt modelId="{EE39E6A9-3C6F-4A55-A70B-CAC2E0E9F622}" type="pres">
      <dgm:prSet presAssocID="{054B4BC4-89A3-4A17-8356-A92BAAF531EA}" presName="connTx" presStyleLbl="parChTrans1D2" presStyleIdx="4" presStyleCnt="10"/>
      <dgm:spPr/>
      <dgm:t>
        <a:bodyPr/>
        <a:lstStyle/>
        <a:p>
          <a:endParaRPr lang="en-US"/>
        </a:p>
      </dgm:t>
    </dgm:pt>
    <dgm:pt modelId="{0B1C689B-FAC4-466D-BA81-449DE1F94ED7}" type="pres">
      <dgm:prSet presAssocID="{D9170BF4-B7B2-4CC0-852D-314CE1AD0C2D}" presName="root2" presStyleCnt="0"/>
      <dgm:spPr/>
    </dgm:pt>
    <dgm:pt modelId="{1A1AEB3D-47F9-402E-A476-B4B8C6C18BEB}" type="pres">
      <dgm:prSet presAssocID="{D9170BF4-B7B2-4CC0-852D-314CE1AD0C2D}" presName="LevelTwoTextNode" presStyleLbl="node2" presStyleIdx="4" presStyleCnt="10" custScaleX="133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743886-E35A-4C44-B756-F9B02758C3D4}" type="pres">
      <dgm:prSet presAssocID="{D9170BF4-B7B2-4CC0-852D-314CE1AD0C2D}" presName="level3hierChild" presStyleCnt="0"/>
      <dgm:spPr/>
    </dgm:pt>
    <dgm:pt modelId="{F7A3FE01-C91D-4E8F-8734-F20ADD5936EA}" type="pres">
      <dgm:prSet presAssocID="{43282E8C-1C7D-438B-864E-5D79B7DEE28A}" presName="root1" presStyleCnt="0"/>
      <dgm:spPr/>
    </dgm:pt>
    <dgm:pt modelId="{E44BDB26-9006-4DAA-A8B2-8E6F5D75E19A}" type="pres">
      <dgm:prSet presAssocID="{43282E8C-1C7D-438B-864E-5D79B7DEE28A}" presName="LevelOneTextNode" presStyleLbl="node0" presStyleIdx="1" presStyleCnt="2" custAng="5400000" custScaleX="501027" custScaleY="79522" custLinFactNeighborX="-27353" custLinFactNeighborY="-20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306C63-F106-4A34-ABD6-FFA8130117CC}" type="pres">
      <dgm:prSet presAssocID="{43282E8C-1C7D-438B-864E-5D79B7DEE28A}" presName="level2hierChild" presStyleCnt="0"/>
      <dgm:spPr/>
    </dgm:pt>
    <dgm:pt modelId="{F6FD762A-C1EB-40D6-85E1-2BC407289646}" type="pres">
      <dgm:prSet presAssocID="{FAC00C5B-207F-4712-A72A-95050C94EF4C}" presName="conn2-1" presStyleLbl="parChTrans1D2" presStyleIdx="5" presStyleCnt="10"/>
      <dgm:spPr/>
      <dgm:t>
        <a:bodyPr/>
        <a:lstStyle/>
        <a:p>
          <a:endParaRPr lang="en-US"/>
        </a:p>
      </dgm:t>
    </dgm:pt>
    <dgm:pt modelId="{06F1DA3A-10B8-4051-9145-A39B5C9653B1}" type="pres">
      <dgm:prSet presAssocID="{FAC00C5B-207F-4712-A72A-95050C94EF4C}" presName="connTx" presStyleLbl="parChTrans1D2" presStyleIdx="5" presStyleCnt="10"/>
      <dgm:spPr/>
      <dgm:t>
        <a:bodyPr/>
        <a:lstStyle/>
        <a:p>
          <a:endParaRPr lang="en-US"/>
        </a:p>
      </dgm:t>
    </dgm:pt>
    <dgm:pt modelId="{8AAC7FF9-AB4D-4169-8E3C-D904D2071A80}" type="pres">
      <dgm:prSet presAssocID="{4A2D91E2-D421-4731-A33D-51291DF4C3F8}" presName="root2" presStyleCnt="0"/>
      <dgm:spPr/>
    </dgm:pt>
    <dgm:pt modelId="{5B461861-F9B0-4D9B-9456-1352C475AF54}" type="pres">
      <dgm:prSet presAssocID="{4A2D91E2-D421-4731-A33D-51291DF4C3F8}" presName="LevelTwoTextNode" presStyleLbl="node2" presStyleIdx="5" presStyleCnt="10" custScaleX="1279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B733C3-8F90-4229-8720-469E7F625E96}" type="pres">
      <dgm:prSet presAssocID="{4A2D91E2-D421-4731-A33D-51291DF4C3F8}" presName="level3hierChild" presStyleCnt="0"/>
      <dgm:spPr/>
    </dgm:pt>
    <dgm:pt modelId="{0DA7BEEF-8815-4ECF-BAEF-9EDBEDB594CF}" type="pres">
      <dgm:prSet presAssocID="{777A1D12-CA49-4B30-A2A3-C4E935EB175E}" presName="conn2-1" presStyleLbl="parChTrans1D2" presStyleIdx="6" presStyleCnt="10"/>
      <dgm:spPr/>
      <dgm:t>
        <a:bodyPr/>
        <a:lstStyle/>
        <a:p>
          <a:endParaRPr lang="en-US"/>
        </a:p>
      </dgm:t>
    </dgm:pt>
    <dgm:pt modelId="{1078C76D-D295-4153-9FCD-A34F85192684}" type="pres">
      <dgm:prSet presAssocID="{777A1D12-CA49-4B30-A2A3-C4E935EB175E}" presName="connTx" presStyleLbl="parChTrans1D2" presStyleIdx="6" presStyleCnt="10"/>
      <dgm:spPr/>
      <dgm:t>
        <a:bodyPr/>
        <a:lstStyle/>
        <a:p>
          <a:endParaRPr lang="en-US"/>
        </a:p>
      </dgm:t>
    </dgm:pt>
    <dgm:pt modelId="{17772155-CD58-4D8E-8849-8A322BF235B9}" type="pres">
      <dgm:prSet presAssocID="{E0E54ACB-0EBF-49E0-9C51-37CD5EAA476A}" presName="root2" presStyleCnt="0"/>
      <dgm:spPr/>
    </dgm:pt>
    <dgm:pt modelId="{2337AE92-266E-4226-AF3B-AF7289F2FFCC}" type="pres">
      <dgm:prSet presAssocID="{E0E54ACB-0EBF-49E0-9C51-37CD5EAA476A}" presName="LevelTwoTextNode" presStyleLbl="node2" presStyleIdx="6" presStyleCnt="10" custScaleX="1279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6EB7AC-4F5F-4834-92B0-06434AEBAEC6}" type="pres">
      <dgm:prSet presAssocID="{E0E54ACB-0EBF-49E0-9C51-37CD5EAA476A}" presName="level3hierChild" presStyleCnt="0"/>
      <dgm:spPr/>
    </dgm:pt>
    <dgm:pt modelId="{4F97FBA4-C712-4B00-8901-E3387B7E141A}" type="pres">
      <dgm:prSet presAssocID="{F70F9556-A696-40E1-B448-66E350B14041}" presName="conn2-1" presStyleLbl="parChTrans1D2" presStyleIdx="7" presStyleCnt="10"/>
      <dgm:spPr/>
      <dgm:t>
        <a:bodyPr/>
        <a:lstStyle/>
        <a:p>
          <a:endParaRPr lang="en-US"/>
        </a:p>
      </dgm:t>
    </dgm:pt>
    <dgm:pt modelId="{64835B7C-B350-4A0F-8598-B0512AB16173}" type="pres">
      <dgm:prSet presAssocID="{F70F9556-A696-40E1-B448-66E350B14041}" presName="connTx" presStyleLbl="parChTrans1D2" presStyleIdx="7" presStyleCnt="10"/>
      <dgm:spPr/>
      <dgm:t>
        <a:bodyPr/>
        <a:lstStyle/>
        <a:p>
          <a:endParaRPr lang="en-US"/>
        </a:p>
      </dgm:t>
    </dgm:pt>
    <dgm:pt modelId="{41525899-CBE0-4796-9FCB-A856C5EB52FB}" type="pres">
      <dgm:prSet presAssocID="{65229AE8-5EFC-4DA2-A26E-C6B5253C1D5D}" presName="root2" presStyleCnt="0"/>
      <dgm:spPr/>
    </dgm:pt>
    <dgm:pt modelId="{35D27E93-93FF-4526-9A9D-360782D287D0}" type="pres">
      <dgm:prSet presAssocID="{65229AE8-5EFC-4DA2-A26E-C6B5253C1D5D}" presName="LevelTwoTextNode" presStyleLbl="node2" presStyleIdx="7" presStyleCnt="10" custScaleX="1242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54CF18-94F0-4E7F-BFFE-58EB21D0689F}" type="pres">
      <dgm:prSet presAssocID="{65229AE8-5EFC-4DA2-A26E-C6B5253C1D5D}" presName="level3hierChild" presStyleCnt="0"/>
      <dgm:spPr/>
    </dgm:pt>
    <dgm:pt modelId="{D59C3A6F-5F30-4600-AE9C-8EFBB44A2971}" type="pres">
      <dgm:prSet presAssocID="{9278843B-1831-403E-9F1C-EF685D384CE8}" presName="conn2-1" presStyleLbl="parChTrans1D2" presStyleIdx="8" presStyleCnt="10"/>
      <dgm:spPr/>
      <dgm:t>
        <a:bodyPr/>
        <a:lstStyle/>
        <a:p>
          <a:endParaRPr lang="en-US"/>
        </a:p>
      </dgm:t>
    </dgm:pt>
    <dgm:pt modelId="{E91EB583-5944-40A3-B0D5-F801CF49711D}" type="pres">
      <dgm:prSet presAssocID="{9278843B-1831-403E-9F1C-EF685D384CE8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941A78C3-C77C-45C7-8C91-37106E16434B}" type="pres">
      <dgm:prSet presAssocID="{600835EC-BA65-4C4E-BD45-7256C89E80F5}" presName="root2" presStyleCnt="0"/>
      <dgm:spPr/>
    </dgm:pt>
    <dgm:pt modelId="{414C7738-7324-408B-901B-319F98D72205}" type="pres">
      <dgm:prSet presAssocID="{600835EC-BA65-4C4E-BD45-7256C89E80F5}" presName="LevelTwoTextNode" presStyleLbl="node2" presStyleIdx="8" presStyleCnt="10" custScaleX="1231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85137C-5453-451D-968E-AB0BD3A205B6}" type="pres">
      <dgm:prSet presAssocID="{600835EC-BA65-4C4E-BD45-7256C89E80F5}" presName="level3hierChild" presStyleCnt="0"/>
      <dgm:spPr/>
    </dgm:pt>
    <dgm:pt modelId="{869A0E85-2073-4D64-920D-FE0BD78CB708}" type="pres">
      <dgm:prSet presAssocID="{6011F31C-BA15-4FE9-A0E4-E5D7562B3518}" presName="conn2-1" presStyleLbl="parChTrans1D2" presStyleIdx="9" presStyleCnt="10"/>
      <dgm:spPr/>
      <dgm:t>
        <a:bodyPr/>
        <a:lstStyle/>
        <a:p>
          <a:endParaRPr lang="en-US"/>
        </a:p>
      </dgm:t>
    </dgm:pt>
    <dgm:pt modelId="{FD9A16C3-B391-4886-9C91-029F03D10CF9}" type="pres">
      <dgm:prSet presAssocID="{6011F31C-BA15-4FE9-A0E4-E5D7562B3518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2D1655EC-ACE6-4CED-90CF-A6D600EEF7FF}" type="pres">
      <dgm:prSet presAssocID="{9640E669-5C84-4B12-8060-882768EA7C9D}" presName="root2" presStyleCnt="0"/>
      <dgm:spPr/>
    </dgm:pt>
    <dgm:pt modelId="{C2966FC6-F0E9-4852-9ACB-F51A031FC929}" type="pres">
      <dgm:prSet presAssocID="{9640E669-5C84-4B12-8060-882768EA7C9D}" presName="LevelTwoTextNode" presStyleLbl="node2" presStyleIdx="9" presStyleCnt="10" custScaleX="1235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B1429E-6BE6-4661-8548-EF9D4869DFE9}" type="pres">
      <dgm:prSet presAssocID="{9640E669-5C84-4B12-8060-882768EA7C9D}" presName="level3hierChild" presStyleCnt="0"/>
      <dgm:spPr/>
    </dgm:pt>
  </dgm:ptLst>
  <dgm:cxnLst>
    <dgm:cxn modelId="{DC39CBAB-0A10-40C4-84D0-9D8617F273FF}" srcId="{BC06BDBB-0381-452C-837F-288381A3828C}" destId="{3F2E0D67-D888-4C6E-AB46-83B40C304EC3}" srcOrd="3" destOrd="0" parTransId="{733888CD-411C-47B6-9A6F-44ADBD261243}" sibTransId="{67519638-A479-4D05-A4DB-4BE7653F4035}"/>
    <dgm:cxn modelId="{50F862C8-BF2D-418B-98CD-311254438829}" type="presOf" srcId="{65229AE8-5EFC-4DA2-A26E-C6B5253C1D5D}" destId="{35D27E93-93FF-4526-9A9D-360782D287D0}" srcOrd="0" destOrd="0" presId="urn:microsoft.com/office/officeart/2008/layout/HorizontalMultiLevelHierarchy"/>
    <dgm:cxn modelId="{8DE8AE86-AE97-4FF9-9B4D-09F61F9B52E3}" type="presOf" srcId="{FAC00C5B-207F-4712-A72A-95050C94EF4C}" destId="{06F1DA3A-10B8-4051-9145-A39B5C9653B1}" srcOrd="1" destOrd="0" presId="urn:microsoft.com/office/officeart/2008/layout/HorizontalMultiLevelHierarchy"/>
    <dgm:cxn modelId="{A1416E7E-2C28-41F2-ABB4-E97966915270}" srcId="{43282E8C-1C7D-438B-864E-5D79B7DEE28A}" destId="{4A2D91E2-D421-4731-A33D-51291DF4C3F8}" srcOrd="0" destOrd="0" parTransId="{FAC00C5B-207F-4712-A72A-95050C94EF4C}" sibTransId="{1975B25E-41D2-4F9C-BBB0-DD5A017579DD}"/>
    <dgm:cxn modelId="{2ADF88AF-393F-4D08-BF41-3E7708E6B0FE}" srcId="{43282E8C-1C7D-438B-864E-5D79B7DEE28A}" destId="{65229AE8-5EFC-4DA2-A26E-C6B5253C1D5D}" srcOrd="2" destOrd="0" parTransId="{F70F9556-A696-40E1-B448-66E350B14041}" sibTransId="{48C684B5-01F9-43C5-AAA2-DFEA83AA4325}"/>
    <dgm:cxn modelId="{4860D5EF-BC3F-4AAB-A123-68E03A1873BD}" srcId="{BC06BDBB-0381-452C-837F-288381A3828C}" destId="{D9170BF4-B7B2-4CC0-852D-314CE1AD0C2D}" srcOrd="4" destOrd="0" parTransId="{054B4BC4-89A3-4A17-8356-A92BAAF531EA}" sibTransId="{AE0C68BE-9554-40F6-A022-FCC5AE28A586}"/>
    <dgm:cxn modelId="{95A4D13E-CC2A-4936-9C46-5743F0F39762}" type="presOf" srcId="{C3ADA6E6-5CD1-4482-BCDB-9F6B8B12DE2B}" destId="{AB883187-8AB1-4179-98E1-BC26F49F7CCC}" srcOrd="1" destOrd="0" presId="urn:microsoft.com/office/officeart/2008/layout/HorizontalMultiLevelHierarchy"/>
    <dgm:cxn modelId="{98FB35F3-35F6-4E25-A480-3977D05C9776}" type="presOf" srcId="{E0E54ACB-0EBF-49E0-9C51-37CD5EAA476A}" destId="{2337AE92-266E-4226-AF3B-AF7289F2FFCC}" srcOrd="0" destOrd="0" presId="urn:microsoft.com/office/officeart/2008/layout/HorizontalMultiLevelHierarchy"/>
    <dgm:cxn modelId="{9D42700C-C745-40CF-BE9F-6FA3E0054E24}" type="presOf" srcId="{3FB17A4D-269D-4E4D-910F-4336A46FD659}" destId="{CDEFB593-6867-4CF5-861A-19D16C82103F}" srcOrd="1" destOrd="0" presId="urn:microsoft.com/office/officeart/2008/layout/HorizontalMultiLevelHierarchy"/>
    <dgm:cxn modelId="{E8FFACEB-3501-417B-A009-B04B87AAF642}" type="presOf" srcId="{777A1D12-CA49-4B30-A2A3-C4E935EB175E}" destId="{1078C76D-D295-4153-9FCD-A34F85192684}" srcOrd="1" destOrd="0" presId="urn:microsoft.com/office/officeart/2008/layout/HorizontalMultiLevelHierarchy"/>
    <dgm:cxn modelId="{AF0DC985-9C67-4B48-B630-AE6118F692D6}" type="presOf" srcId="{054B4BC4-89A3-4A17-8356-A92BAAF531EA}" destId="{EE39E6A9-3C6F-4A55-A70B-CAC2E0E9F622}" srcOrd="1" destOrd="0" presId="urn:microsoft.com/office/officeart/2008/layout/HorizontalMultiLevelHierarchy"/>
    <dgm:cxn modelId="{C1BEE5A5-B8AE-4FF4-9F36-EFCA20340375}" srcId="{BC06BDBB-0381-452C-837F-288381A3828C}" destId="{E66069BA-8DD0-41AC-835C-29D030A000E4}" srcOrd="0" destOrd="0" parTransId="{3FB17A4D-269D-4E4D-910F-4336A46FD659}" sibTransId="{93162F8F-F54D-4430-8C43-F35A447BC1C9}"/>
    <dgm:cxn modelId="{33F79254-F8AF-44AA-876F-00B09E601ABD}" srcId="{63F5E01F-0752-4CB7-8F71-99648E018010}" destId="{BC06BDBB-0381-452C-837F-288381A3828C}" srcOrd="0" destOrd="0" parTransId="{D8545BB7-A872-41C0-9341-D9727BFD4976}" sibTransId="{0687EF0A-1532-4ABC-B74B-1BD950EB6D98}"/>
    <dgm:cxn modelId="{4F2D0C49-DDCD-44B2-A1A9-28A4985CD6B9}" type="presOf" srcId="{777A1D12-CA49-4B30-A2A3-C4E935EB175E}" destId="{0DA7BEEF-8815-4ECF-BAEF-9EDBEDB594CF}" srcOrd="0" destOrd="0" presId="urn:microsoft.com/office/officeart/2008/layout/HorizontalMultiLevelHierarchy"/>
    <dgm:cxn modelId="{56F8E9D3-63B2-4B8E-9BF1-F6742422069E}" type="presOf" srcId="{9278843B-1831-403E-9F1C-EF685D384CE8}" destId="{D59C3A6F-5F30-4600-AE9C-8EFBB44A2971}" srcOrd="0" destOrd="0" presId="urn:microsoft.com/office/officeart/2008/layout/HorizontalMultiLevelHierarchy"/>
    <dgm:cxn modelId="{284B3160-5175-4912-AC59-4A8E4ECC80F8}" type="presOf" srcId="{733888CD-411C-47B6-9A6F-44ADBD261243}" destId="{17443AD3-19CD-415B-AC0A-611E1ABA2226}" srcOrd="0" destOrd="0" presId="urn:microsoft.com/office/officeart/2008/layout/HorizontalMultiLevelHierarchy"/>
    <dgm:cxn modelId="{39625017-CC47-4EB0-8E1E-B0CB77274396}" type="presOf" srcId="{733888CD-411C-47B6-9A6F-44ADBD261243}" destId="{76664230-D4A3-4F51-B3A8-BEAF8FA09E97}" srcOrd="1" destOrd="0" presId="urn:microsoft.com/office/officeart/2008/layout/HorizontalMultiLevelHierarchy"/>
    <dgm:cxn modelId="{B2E430E0-6875-404C-8B77-7848BF2C674C}" type="presOf" srcId="{184AAC2A-B1DD-4FE7-A904-94C424AA912C}" destId="{933C177E-9645-4A46-9E1A-073C7157B6DB}" srcOrd="0" destOrd="0" presId="urn:microsoft.com/office/officeart/2008/layout/HorizontalMultiLevelHierarchy"/>
    <dgm:cxn modelId="{EF99BDF9-9DF3-44A6-A0CA-0EC81A5757FB}" type="presOf" srcId="{3F2E0D67-D888-4C6E-AB46-83B40C304EC3}" destId="{95CE02EE-A13C-49FD-BF11-FB6FBD1A73DF}" srcOrd="0" destOrd="0" presId="urn:microsoft.com/office/officeart/2008/layout/HorizontalMultiLevelHierarchy"/>
    <dgm:cxn modelId="{8B8B6FAE-5CE4-446B-9F23-1461046E7B43}" srcId="{BC06BDBB-0381-452C-837F-288381A3828C}" destId="{184AAC2A-B1DD-4FE7-A904-94C424AA912C}" srcOrd="1" destOrd="0" parTransId="{B477806D-0DE8-45F8-9255-87F5D337B27A}" sibTransId="{C0EF55BC-B5B7-4EC1-A508-95C639364EA6}"/>
    <dgm:cxn modelId="{656EC269-87B4-40FF-AFAE-670CBF3DEA1D}" type="presOf" srcId="{6011F31C-BA15-4FE9-A0E4-E5D7562B3518}" destId="{FD9A16C3-B391-4886-9C91-029F03D10CF9}" srcOrd="1" destOrd="0" presId="urn:microsoft.com/office/officeart/2008/layout/HorizontalMultiLevelHierarchy"/>
    <dgm:cxn modelId="{D8BEB7CE-7EAE-40CB-BD78-AE72CBE0BFDA}" type="presOf" srcId="{63F5E01F-0752-4CB7-8F71-99648E018010}" destId="{DB9B01CB-C99F-4D44-96A7-F03A8709A041}" srcOrd="0" destOrd="0" presId="urn:microsoft.com/office/officeart/2008/layout/HorizontalMultiLevelHierarchy"/>
    <dgm:cxn modelId="{A94E9619-4FB0-4BC7-A0F0-4770BE09DED2}" type="presOf" srcId="{43282E8C-1C7D-438B-864E-5D79B7DEE28A}" destId="{E44BDB26-9006-4DAA-A8B2-8E6F5D75E19A}" srcOrd="0" destOrd="0" presId="urn:microsoft.com/office/officeart/2008/layout/HorizontalMultiLevelHierarchy"/>
    <dgm:cxn modelId="{78CCFFFC-8100-4897-BE52-7D2C267A400B}" srcId="{BC06BDBB-0381-452C-837F-288381A3828C}" destId="{6393831E-9F35-4871-BB85-0D59844DCACD}" srcOrd="2" destOrd="0" parTransId="{C3ADA6E6-5CD1-4482-BCDB-9F6B8B12DE2B}" sibTransId="{67A6AF4C-94B9-4C16-A64B-E9813CFF6A65}"/>
    <dgm:cxn modelId="{201E93DD-A0BF-459D-9F08-36ACBD894B15}" type="presOf" srcId="{B477806D-0DE8-45F8-9255-87F5D337B27A}" destId="{48FDC0B2-24A3-45E6-B675-A4F7BB62466B}" srcOrd="0" destOrd="0" presId="urn:microsoft.com/office/officeart/2008/layout/HorizontalMultiLevelHierarchy"/>
    <dgm:cxn modelId="{221161F9-F860-4258-A52C-13AF052599F7}" type="presOf" srcId="{FAC00C5B-207F-4712-A72A-95050C94EF4C}" destId="{F6FD762A-C1EB-40D6-85E1-2BC407289646}" srcOrd="0" destOrd="0" presId="urn:microsoft.com/office/officeart/2008/layout/HorizontalMultiLevelHierarchy"/>
    <dgm:cxn modelId="{6BB297DB-14F4-4560-993A-AF49E06F60C7}" type="presOf" srcId="{600835EC-BA65-4C4E-BD45-7256C89E80F5}" destId="{414C7738-7324-408B-901B-319F98D72205}" srcOrd="0" destOrd="0" presId="urn:microsoft.com/office/officeart/2008/layout/HorizontalMultiLevelHierarchy"/>
    <dgm:cxn modelId="{C45A7679-109A-4ADE-9EE3-22C649A2D0B2}" type="presOf" srcId="{D9170BF4-B7B2-4CC0-852D-314CE1AD0C2D}" destId="{1A1AEB3D-47F9-402E-A476-B4B8C6C18BEB}" srcOrd="0" destOrd="0" presId="urn:microsoft.com/office/officeart/2008/layout/HorizontalMultiLevelHierarchy"/>
    <dgm:cxn modelId="{89D8E923-8F03-434F-BF02-CB1761282053}" type="presOf" srcId="{054B4BC4-89A3-4A17-8356-A92BAAF531EA}" destId="{761B826C-15FD-45B7-ADE7-4FCF177A1442}" srcOrd="0" destOrd="0" presId="urn:microsoft.com/office/officeart/2008/layout/HorizontalMultiLevelHierarchy"/>
    <dgm:cxn modelId="{0C8CC5AE-93DE-41F5-AD00-CDE2593B5825}" type="presOf" srcId="{F70F9556-A696-40E1-B448-66E350B14041}" destId="{64835B7C-B350-4A0F-8598-B0512AB16173}" srcOrd="1" destOrd="0" presId="urn:microsoft.com/office/officeart/2008/layout/HorizontalMultiLevelHierarchy"/>
    <dgm:cxn modelId="{977FE028-1930-42E1-9688-C56DA29513DB}" srcId="{43282E8C-1C7D-438B-864E-5D79B7DEE28A}" destId="{9640E669-5C84-4B12-8060-882768EA7C9D}" srcOrd="4" destOrd="0" parTransId="{6011F31C-BA15-4FE9-A0E4-E5D7562B3518}" sibTransId="{877A94A0-0D84-4935-A413-F247B45CF6E1}"/>
    <dgm:cxn modelId="{54A4246D-7314-4B35-B7FB-3826EC16295E}" type="presOf" srcId="{9278843B-1831-403E-9F1C-EF685D384CE8}" destId="{E91EB583-5944-40A3-B0D5-F801CF49711D}" srcOrd="1" destOrd="0" presId="urn:microsoft.com/office/officeart/2008/layout/HorizontalMultiLevelHierarchy"/>
    <dgm:cxn modelId="{24E1DA1A-953B-4C77-B289-41570718F902}" type="presOf" srcId="{B477806D-0DE8-45F8-9255-87F5D337B27A}" destId="{3CB1D139-9D8E-4D2C-8A70-1A36A866168D}" srcOrd="1" destOrd="0" presId="urn:microsoft.com/office/officeart/2008/layout/HorizontalMultiLevelHierarchy"/>
    <dgm:cxn modelId="{8CB5B161-E490-49DC-8025-B96B1D4C9632}" srcId="{43282E8C-1C7D-438B-864E-5D79B7DEE28A}" destId="{600835EC-BA65-4C4E-BD45-7256C89E80F5}" srcOrd="3" destOrd="0" parTransId="{9278843B-1831-403E-9F1C-EF685D384CE8}" sibTransId="{28733010-07A9-4F23-A6F3-02486B8C5832}"/>
    <dgm:cxn modelId="{709E140B-D572-4BA8-BF4E-D61EE8AC97AA}" type="presOf" srcId="{BC06BDBB-0381-452C-837F-288381A3828C}" destId="{36FA72B2-9BB8-4E31-B2E9-00F5C0684C12}" srcOrd="0" destOrd="0" presId="urn:microsoft.com/office/officeart/2008/layout/HorizontalMultiLevelHierarchy"/>
    <dgm:cxn modelId="{3C0E59CC-5790-409E-AAFD-87DC9AA2EC37}" srcId="{43282E8C-1C7D-438B-864E-5D79B7DEE28A}" destId="{E0E54ACB-0EBF-49E0-9C51-37CD5EAA476A}" srcOrd="1" destOrd="0" parTransId="{777A1D12-CA49-4B30-A2A3-C4E935EB175E}" sibTransId="{1AC02E97-7580-4DF0-9721-6E1A0B7A1AE3}"/>
    <dgm:cxn modelId="{C1E0425A-6EAC-4537-826A-DC02A28E1FB3}" type="presOf" srcId="{6393831E-9F35-4871-BB85-0D59844DCACD}" destId="{A8EB1A7C-E0A6-4370-A373-53717C31EBFA}" srcOrd="0" destOrd="0" presId="urn:microsoft.com/office/officeart/2008/layout/HorizontalMultiLevelHierarchy"/>
    <dgm:cxn modelId="{9271FE6A-2E98-48FD-9594-3861290C4897}" type="presOf" srcId="{3FB17A4D-269D-4E4D-910F-4336A46FD659}" destId="{20CEF70C-DCA3-4760-B724-DACD45EA1F4B}" srcOrd="0" destOrd="0" presId="urn:microsoft.com/office/officeart/2008/layout/HorizontalMultiLevelHierarchy"/>
    <dgm:cxn modelId="{016A5C10-2484-4D0E-AD50-E4A1C271865B}" type="presOf" srcId="{6011F31C-BA15-4FE9-A0E4-E5D7562B3518}" destId="{869A0E85-2073-4D64-920D-FE0BD78CB708}" srcOrd="0" destOrd="0" presId="urn:microsoft.com/office/officeart/2008/layout/HorizontalMultiLevelHierarchy"/>
    <dgm:cxn modelId="{221B4657-8664-458A-9707-B0C882408F41}" type="presOf" srcId="{E66069BA-8DD0-41AC-835C-29D030A000E4}" destId="{4F048517-9E1F-4D22-AC01-482B82B31B32}" srcOrd="0" destOrd="0" presId="urn:microsoft.com/office/officeart/2008/layout/HorizontalMultiLevelHierarchy"/>
    <dgm:cxn modelId="{8D52FA8A-0F86-4BD2-AA4B-20770CD31ACF}" srcId="{63F5E01F-0752-4CB7-8F71-99648E018010}" destId="{43282E8C-1C7D-438B-864E-5D79B7DEE28A}" srcOrd="1" destOrd="0" parTransId="{06461013-5531-4377-BFC6-38290E977C5E}" sibTransId="{BE1AEE7F-4CE9-4731-ACBE-D0739B609C7E}"/>
    <dgm:cxn modelId="{ED416362-116A-4670-80DF-966FFF46C0FC}" type="presOf" srcId="{4A2D91E2-D421-4731-A33D-51291DF4C3F8}" destId="{5B461861-F9B0-4D9B-9456-1352C475AF54}" srcOrd="0" destOrd="0" presId="urn:microsoft.com/office/officeart/2008/layout/HorizontalMultiLevelHierarchy"/>
    <dgm:cxn modelId="{3B31AE29-8E02-4563-90AB-F3C8AA3A74C1}" type="presOf" srcId="{C3ADA6E6-5CD1-4482-BCDB-9F6B8B12DE2B}" destId="{A9D0AAD8-604B-40DB-91C6-6252561BC144}" srcOrd="0" destOrd="0" presId="urn:microsoft.com/office/officeart/2008/layout/HorizontalMultiLevelHierarchy"/>
    <dgm:cxn modelId="{4981094A-2336-4AAA-88CC-6947E0A967CE}" type="presOf" srcId="{F70F9556-A696-40E1-B448-66E350B14041}" destId="{4F97FBA4-C712-4B00-8901-E3387B7E141A}" srcOrd="0" destOrd="0" presId="urn:microsoft.com/office/officeart/2008/layout/HorizontalMultiLevelHierarchy"/>
    <dgm:cxn modelId="{97DA6DC5-1329-4ADF-BFB5-FD4BFCC9EAA8}" type="presOf" srcId="{9640E669-5C84-4B12-8060-882768EA7C9D}" destId="{C2966FC6-F0E9-4852-9ACB-F51A031FC929}" srcOrd="0" destOrd="0" presId="urn:microsoft.com/office/officeart/2008/layout/HorizontalMultiLevelHierarchy"/>
    <dgm:cxn modelId="{18DB12F1-61AF-46C0-84D7-F8A5ADD81B7B}" type="presParOf" srcId="{DB9B01CB-C99F-4D44-96A7-F03A8709A041}" destId="{4D6A4AFC-E900-4323-B7E8-260C95F230BC}" srcOrd="0" destOrd="0" presId="urn:microsoft.com/office/officeart/2008/layout/HorizontalMultiLevelHierarchy"/>
    <dgm:cxn modelId="{79CEF426-4677-47A4-B80A-6B45F7C384F5}" type="presParOf" srcId="{4D6A4AFC-E900-4323-B7E8-260C95F230BC}" destId="{36FA72B2-9BB8-4E31-B2E9-00F5C0684C12}" srcOrd="0" destOrd="0" presId="urn:microsoft.com/office/officeart/2008/layout/HorizontalMultiLevelHierarchy"/>
    <dgm:cxn modelId="{16F884E0-B67F-420F-B507-F1819AB17C41}" type="presParOf" srcId="{4D6A4AFC-E900-4323-B7E8-260C95F230BC}" destId="{47F97028-C2C6-4638-8799-99644A3E1E34}" srcOrd="1" destOrd="0" presId="urn:microsoft.com/office/officeart/2008/layout/HorizontalMultiLevelHierarchy"/>
    <dgm:cxn modelId="{E95B9F91-FE2A-4ABA-ACB4-96C27470989D}" type="presParOf" srcId="{47F97028-C2C6-4638-8799-99644A3E1E34}" destId="{20CEF70C-DCA3-4760-B724-DACD45EA1F4B}" srcOrd="0" destOrd="0" presId="urn:microsoft.com/office/officeart/2008/layout/HorizontalMultiLevelHierarchy"/>
    <dgm:cxn modelId="{694A04A6-B379-4842-B417-EFF15BD239B7}" type="presParOf" srcId="{20CEF70C-DCA3-4760-B724-DACD45EA1F4B}" destId="{CDEFB593-6867-4CF5-861A-19D16C82103F}" srcOrd="0" destOrd="0" presId="urn:microsoft.com/office/officeart/2008/layout/HorizontalMultiLevelHierarchy"/>
    <dgm:cxn modelId="{48038AA6-2444-458D-96B4-78E6329DABA0}" type="presParOf" srcId="{47F97028-C2C6-4638-8799-99644A3E1E34}" destId="{0FE94454-73E1-4204-B90C-157D57659EEB}" srcOrd="1" destOrd="0" presId="urn:microsoft.com/office/officeart/2008/layout/HorizontalMultiLevelHierarchy"/>
    <dgm:cxn modelId="{11B86706-00A8-46FE-BEDC-677D4FD40D57}" type="presParOf" srcId="{0FE94454-73E1-4204-B90C-157D57659EEB}" destId="{4F048517-9E1F-4D22-AC01-482B82B31B32}" srcOrd="0" destOrd="0" presId="urn:microsoft.com/office/officeart/2008/layout/HorizontalMultiLevelHierarchy"/>
    <dgm:cxn modelId="{DAE7559C-178C-4823-98DC-FD4056230328}" type="presParOf" srcId="{0FE94454-73E1-4204-B90C-157D57659EEB}" destId="{09335520-BCEB-4690-8004-FCD2B6D7414B}" srcOrd="1" destOrd="0" presId="urn:microsoft.com/office/officeart/2008/layout/HorizontalMultiLevelHierarchy"/>
    <dgm:cxn modelId="{CD0A3B87-0FE2-410D-BA96-7F5F7936EA97}" type="presParOf" srcId="{47F97028-C2C6-4638-8799-99644A3E1E34}" destId="{48FDC0B2-24A3-45E6-B675-A4F7BB62466B}" srcOrd="2" destOrd="0" presId="urn:microsoft.com/office/officeart/2008/layout/HorizontalMultiLevelHierarchy"/>
    <dgm:cxn modelId="{EF2E41FA-7C7C-40CD-9572-F6AF6CD3A590}" type="presParOf" srcId="{48FDC0B2-24A3-45E6-B675-A4F7BB62466B}" destId="{3CB1D139-9D8E-4D2C-8A70-1A36A866168D}" srcOrd="0" destOrd="0" presId="urn:microsoft.com/office/officeart/2008/layout/HorizontalMultiLevelHierarchy"/>
    <dgm:cxn modelId="{6271AC9A-632C-43A6-9E7B-B6BAEC0E22BA}" type="presParOf" srcId="{47F97028-C2C6-4638-8799-99644A3E1E34}" destId="{6FE2FD41-EB31-4B6B-8408-524CA86643C7}" srcOrd="3" destOrd="0" presId="urn:microsoft.com/office/officeart/2008/layout/HorizontalMultiLevelHierarchy"/>
    <dgm:cxn modelId="{94C8C28C-FCDB-4F81-B15F-06FCCA1A930B}" type="presParOf" srcId="{6FE2FD41-EB31-4B6B-8408-524CA86643C7}" destId="{933C177E-9645-4A46-9E1A-073C7157B6DB}" srcOrd="0" destOrd="0" presId="urn:microsoft.com/office/officeart/2008/layout/HorizontalMultiLevelHierarchy"/>
    <dgm:cxn modelId="{8F9BB930-DF10-4E8E-ACCD-8EE0910278B0}" type="presParOf" srcId="{6FE2FD41-EB31-4B6B-8408-524CA86643C7}" destId="{2FCF2654-CEAB-4385-AED7-64565C627805}" srcOrd="1" destOrd="0" presId="urn:microsoft.com/office/officeart/2008/layout/HorizontalMultiLevelHierarchy"/>
    <dgm:cxn modelId="{EC7AD96D-D887-4E35-B663-BC38F94A9631}" type="presParOf" srcId="{47F97028-C2C6-4638-8799-99644A3E1E34}" destId="{A9D0AAD8-604B-40DB-91C6-6252561BC144}" srcOrd="4" destOrd="0" presId="urn:microsoft.com/office/officeart/2008/layout/HorizontalMultiLevelHierarchy"/>
    <dgm:cxn modelId="{B789E586-4631-4A49-861E-F69B658C0DC1}" type="presParOf" srcId="{A9D0AAD8-604B-40DB-91C6-6252561BC144}" destId="{AB883187-8AB1-4179-98E1-BC26F49F7CCC}" srcOrd="0" destOrd="0" presId="urn:microsoft.com/office/officeart/2008/layout/HorizontalMultiLevelHierarchy"/>
    <dgm:cxn modelId="{4402A13D-61E2-4744-A97E-D9F0AEDD5750}" type="presParOf" srcId="{47F97028-C2C6-4638-8799-99644A3E1E34}" destId="{E370B919-AB0B-4DC1-85FF-3B9F968B26F9}" srcOrd="5" destOrd="0" presId="urn:microsoft.com/office/officeart/2008/layout/HorizontalMultiLevelHierarchy"/>
    <dgm:cxn modelId="{FEE368C0-4228-4CCC-AE3B-41076BF67876}" type="presParOf" srcId="{E370B919-AB0B-4DC1-85FF-3B9F968B26F9}" destId="{A8EB1A7C-E0A6-4370-A373-53717C31EBFA}" srcOrd="0" destOrd="0" presId="urn:microsoft.com/office/officeart/2008/layout/HorizontalMultiLevelHierarchy"/>
    <dgm:cxn modelId="{1B25196A-FF35-4A47-833E-870CDFE3678E}" type="presParOf" srcId="{E370B919-AB0B-4DC1-85FF-3B9F968B26F9}" destId="{A7FB156F-84D1-45AA-82DD-CA2800FF36E0}" srcOrd="1" destOrd="0" presId="urn:microsoft.com/office/officeart/2008/layout/HorizontalMultiLevelHierarchy"/>
    <dgm:cxn modelId="{D93E05D7-8807-4249-A19D-BE166215A7E3}" type="presParOf" srcId="{47F97028-C2C6-4638-8799-99644A3E1E34}" destId="{17443AD3-19CD-415B-AC0A-611E1ABA2226}" srcOrd="6" destOrd="0" presId="urn:microsoft.com/office/officeart/2008/layout/HorizontalMultiLevelHierarchy"/>
    <dgm:cxn modelId="{1E05C9D0-52BB-43DE-8353-2DA4B41214EC}" type="presParOf" srcId="{17443AD3-19CD-415B-AC0A-611E1ABA2226}" destId="{76664230-D4A3-4F51-B3A8-BEAF8FA09E97}" srcOrd="0" destOrd="0" presId="urn:microsoft.com/office/officeart/2008/layout/HorizontalMultiLevelHierarchy"/>
    <dgm:cxn modelId="{B510A966-705F-4B3A-A338-E71B8CD907A0}" type="presParOf" srcId="{47F97028-C2C6-4638-8799-99644A3E1E34}" destId="{7133F063-00DB-4508-B1D1-44CA3F23764C}" srcOrd="7" destOrd="0" presId="urn:microsoft.com/office/officeart/2008/layout/HorizontalMultiLevelHierarchy"/>
    <dgm:cxn modelId="{ACF689EB-201F-451A-A95F-A3756158B730}" type="presParOf" srcId="{7133F063-00DB-4508-B1D1-44CA3F23764C}" destId="{95CE02EE-A13C-49FD-BF11-FB6FBD1A73DF}" srcOrd="0" destOrd="0" presId="urn:microsoft.com/office/officeart/2008/layout/HorizontalMultiLevelHierarchy"/>
    <dgm:cxn modelId="{B5021076-1FB4-4F51-A52F-87B0D3CE856C}" type="presParOf" srcId="{7133F063-00DB-4508-B1D1-44CA3F23764C}" destId="{D1EF3183-748F-467C-9DFF-438B520B6AED}" srcOrd="1" destOrd="0" presId="urn:microsoft.com/office/officeart/2008/layout/HorizontalMultiLevelHierarchy"/>
    <dgm:cxn modelId="{E7C866FA-BD82-4BF0-8122-54B81CA09157}" type="presParOf" srcId="{47F97028-C2C6-4638-8799-99644A3E1E34}" destId="{761B826C-15FD-45B7-ADE7-4FCF177A1442}" srcOrd="8" destOrd="0" presId="urn:microsoft.com/office/officeart/2008/layout/HorizontalMultiLevelHierarchy"/>
    <dgm:cxn modelId="{0CAC5178-E2B5-4D78-B2DB-88CB0956F433}" type="presParOf" srcId="{761B826C-15FD-45B7-ADE7-4FCF177A1442}" destId="{EE39E6A9-3C6F-4A55-A70B-CAC2E0E9F622}" srcOrd="0" destOrd="0" presId="urn:microsoft.com/office/officeart/2008/layout/HorizontalMultiLevelHierarchy"/>
    <dgm:cxn modelId="{BAF33818-0000-45C8-B871-65824F01154B}" type="presParOf" srcId="{47F97028-C2C6-4638-8799-99644A3E1E34}" destId="{0B1C689B-FAC4-466D-BA81-449DE1F94ED7}" srcOrd="9" destOrd="0" presId="urn:microsoft.com/office/officeart/2008/layout/HorizontalMultiLevelHierarchy"/>
    <dgm:cxn modelId="{ADA63B1B-E157-4CA9-AC60-968F841C7559}" type="presParOf" srcId="{0B1C689B-FAC4-466D-BA81-449DE1F94ED7}" destId="{1A1AEB3D-47F9-402E-A476-B4B8C6C18BEB}" srcOrd="0" destOrd="0" presId="urn:microsoft.com/office/officeart/2008/layout/HorizontalMultiLevelHierarchy"/>
    <dgm:cxn modelId="{BF6FD8D2-A997-4F46-B514-F290B2A0B64E}" type="presParOf" srcId="{0B1C689B-FAC4-466D-BA81-449DE1F94ED7}" destId="{6F743886-E35A-4C44-B756-F9B02758C3D4}" srcOrd="1" destOrd="0" presId="urn:microsoft.com/office/officeart/2008/layout/HorizontalMultiLevelHierarchy"/>
    <dgm:cxn modelId="{3399CAD1-447A-41BB-B1A9-BE706F4BC12B}" type="presParOf" srcId="{DB9B01CB-C99F-4D44-96A7-F03A8709A041}" destId="{F7A3FE01-C91D-4E8F-8734-F20ADD5936EA}" srcOrd="1" destOrd="0" presId="urn:microsoft.com/office/officeart/2008/layout/HorizontalMultiLevelHierarchy"/>
    <dgm:cxn modelId="{0EAA6DC4-86D8-475F-B2B7-BE2F1DC6D0A2}" type="presParOf" srcId="{F7A3FE01-C91D-4E8F-8734-F20ADD5936EA}" destId="{E44BDB26-9006-4DAA-A8B2-8E6F5D75E19A}" srcOrd="0" destOrd="0" presId="urn:microsoft.com/office/officeart/2008/layout/HorizontalMultiLevelHierarchy"/>
    <dgm:cxn modelId="{8CB42C63-A097-4A5E-9B9C-9E37A4DF0032}" type="presParOf" srcId="{F7A3FE01-C91D-4E8F-8734-F20ADD5936EA}" destId="{4C306C63-F106-4A34-ABD6-FFA8130117CC}" srcOrd="1" destOrd="0" presId="urn:microsoft.com/office/officeart/2008/layout/HorizontalMultiLevelHierarchy"/>
    <dgm:cxn modelId="{C67BEC0C-C6F0-4F2D-A949-FB46FFB94BE2}" type="presParOf" srcId="{4C306C63-F106-4A34-ABD6-FFA8130117CC}" destId="{F6FD762A-C1EB-40D6-85E1-2BC407289646}" srcOrd="0" destOrd="0" presId="urn:microsoft.com/office/officeart/2008/layout/HorizontalMultiLevelHierarchy"/>
    <dgm:cxn modelId="{63C8557F-7D63-4362-BA32-C4CA5C8C4CED}" type="presParOf" srcId="{F6FD762A-C1EB-40D6-85E1-2BC407289646}" destId="{06F1DA3A-10B8-4051-9145-A39B5C9653B1}" srcOrd="0" destOrd="0" presId="urn:microsoft.com/office/officeart/2008/layout/HorizontalMultiLevelHierarchy"/>
    <dgm:cxn modelId="{51EE9F9F-6B5B-4BBD-9796-F203EB759DD9}" type="presParOf" srcId="{4C306C63-F106-4A34-ABD6-FFA8130117CC}" destId="{8AAC7FF9-AB4D-4169-8E3C-D904D2071A80}" srcOrd="1" destOrd="0" presId="urn:microsoft.com/office/officeart/2008/layout/HorizontalMultiLevelHierarchy"/>
    <dgm:cxn modelId="{7CDB5574-5440-48CA-883B-0D863F2D8E59}" type="presParOf" srcId="{8AAC7FF9-AB4D-4169-8E3C-D904D2071A80}" destId="{5B461861-F9B0-4D9B-9456-1352C475AF54}" srcOrd="0" destOrd="0" presId="urn:microsoft.com/office/officeart/2008/layout/HorizontalMultiLevelHierarchy"/>
    <dgm:cxn modelId="{80F12C9B-89F9-46E5-93B1-AB4EABD0C777}" type="presParOf" srcId="{8AAC7FF9-AB4D-4169-8E3C-D904D2071A80}" destId="{47B733C3-8F90-4229-8720-469E7F625E96}" srcOrd="1" destOrd="0" presId="urn:microsoft.com/office/officeart/2008/layout/HorizontalMultiLevelHierarchy"/>
    <dgm:cxn modelId="{81380249-4404-406C-8518-9801F44AC80C}" type="presParOf" srcId="{4C306C63-F106-4A34-ABD6-FFA8130117CC}" destId="{0DA7BEEF-8815-4ECF-BAEF-9EDBEDB594CF}" srcOrd="2" destOrd="0" presId="urn:microsoft.com/office/officeart/2008/layout/HorizontalMultiLevelHierarchy"/>
    <dgm:cxn modelId="{D3D51A8C-D8E4-453E-A423-62E0408ACE36}" type="presParOf" srcId="{0DA7BEEF-8815-4ECF-BAEF-9EDBEDB594CF}" destId="{1078C76D-D295-4153-9FCD-A34F85192684}" srcOrd="0" destOrd="0" presId="urn:microsoft.com/office/officeart/2008/layout/HorizontalMultiLevelHierarchy"/>
    <dgm:cxn modelId="{80431F2B-1C48-4634-8F7C-38E9C1B6F032}" type="presParOf" srcId="{4C306C63-F106-4A34-ABD6-FFA8130117CC}" destId="{17772155-CD58-4D8E-8849-8A322BF235B9}" srcOrd="3" destOrd="0" presId="urn:microsoft.com/office/officeart/2008/layout/HorizontalMultiLevelHierarchy"/>
    <dgm:cxn modelId="{C6EE2F3A-4400-45BF-BC92-193E1EA1B810}" type="presParOf" srcId="{17772155-CD58-4D8E-8849-8A322BF235B9}" destId="{2337AE92-266E-4226-AF3B-AF7289F2FFCC}" srcOrd="0" destOrd="0" presId="urn:microsoft.com/office/officeart/2008/layout/HorizontalMultiLevelHierarchy"/>
    <dgm:cxn modelId="{B46FA6D4-0F1C-4F72-BAE0-F76D61316C82}" type="presParOf" srcId="{17772155-CD58-4D8E-8849-8A322BF235B9}" destId="{2D6EB7AC-4F5F-4834-92B0-06434AEBAEC6}" srcOrd="1" destOrd="0" presId="urn:microsoft.com/office/officeart/2008/layout/HorizontalMultiLevelHierarchy"/>
    <dgm:cxn modelId="{6E8D4C34-DF81-4F7D-A922-E28CCB2AA241}" type="presParOf" srcId="{4C306C63-F106-4A34-ABD6-FFA8130117CC}" destId="{4F97FBA4-C712-4B00-8901-E3387B7E141A}" srcOrd="4" destOrd="0" presId="urn:microsoft.com/office/officeart/2008/layout/HorizontalMultiLevelHierarchy"/>
    <dgm:cxn modelId="{AF75DF26-6237-4620-A468-494D9F9F0C4E}" type="presParOf" srcId="{4F97FBA4-C712-4B00-8901-E3387B7E141A}" destId="{64835B7C-B350-4A0F-8598-B0512AB16173}" srcOrd="0" destOrd="0" presId="urn:microsoft.com/office/officeart/2008/layout/HorizontalMultiLevelHierarchy"/>
    <dgm:cxn modelId="{7B910822-B0D7-404F-80BE-6C3520DF4047}" type="presParOf" srcId="{4C306C63-F106-4A34-ABD6-FFA8130117CC}" destId="{41525899-CBE0-4796-9FCB-A856C5EB52FB}" srcOrd="5" destOrd="0" presId="urn:microsoft.com/office/officeart/2008/layout/HorizontalMultiLevelHierarchy"/>
    <dgm:cxn modelId="{B5CAC7DB-E6EE-4676-B9E0-232715E21F5C}" type="presParOf" srcId="{41525899-CBE0-4796-9FCB-A856C5EB52FB}" destId="{35D27E93-93FF-4526-9A9D-360782D287D0}" srcOrd="0" destOrd="0" presId="urn:microsoft.com/office/officeart/2008/layout/HorizontalMultiLevelHierarchy"/>
    <dgm:cxn modelId="{58606BAE-4A41-4482-9B76-CEA236FF33EE}" type="presParOf" srcId="{41525899-CBE0-4796-9FCB-A856C5EB52FB}" destId="{7954CF18-94F0-4E7F-BFFE-58EB21D0689F}" srcOrd="1" destOrd="0" presId="urn:microsoft.com/office/officeart/2008/layout/HorizontalMultiLevelHierarchy"/>
    <dgm:cxn modelId="{B337A397-21B5-4602-A3E3-D6DF21510000}" type="presParOf" srcId="{4C306C63-F106-4A34-ABD6-FFA8130117CC}" destId="{D59C3A6F-5F30-4600-AE9C-8EFBB44A2971}" srcOrd="6" destOrd="0" presId="urn:microsoft.com/office/officeart/2008/layout/HorizontalMultiLevelHierarchy"/>
    <dgm:cxn modelId="{9EE95BC9-F217-4824-B9E7-D05606939EBB}" type="presParOf" srcId="{D59C3A6F-5F30-4600-AE9C-8EFBB44A2971}" destId="{E91EB583-5944-40A3-B0D5-F801CF49711D}" srcOrd="0" destOrd="0" presId="urn:microsoft.com/office/officeart/2008/layout/HorizontalMultiLevelHierarchy"/>
    <dgm:cxn modelId="{0D0DE4FF-A6EF-4A1A-BB45-DB29F1428708}" type="presParOf" srcId="{4C306C63-F106-4A34-ABD6-FFA8130117CC}" destId="{941A78C3-C77C-45C7-8C91-37106E16434B}" srcOrd="7" destOrd="0" presId="urn:microsoft.com/office/officeart/2008/layout/HorizontalMultiLevelHierarchy"/>
    <dgm:cxn modelId="{1BE5C277-BF73-48E5-B8F4-B578ED8FA02C}" type="presParOf" srcId="{941A78C3-C77C-45C7-8C91-37106E16434B}" destId="{414C7738-7324-408B-901B-319F98D72205}" srcOrd="0" destOrd="0" presId="urn:microsoft.com/office/officeart/2008/layout/HorizontalMultiLevelHierarchy"/>
    <dgm:cxn modelId="{51D6D6D9-04CE-4176-8F41-81662448A698}" type="presParOf" srcId="{941A78C3-C77C-45C7-8C91-37106E16434B}" destId="{C985137C-5453-451D-968E-AB0BD3A205B6}" srcOrd="1" destOrd="0" presId="urn:microsoft.com/office/officeart/2008/layout/HorizontalMultiLevelHierarchy"/>
    <dgm:cxn modelId="{15456772-04DC-4A67-88D9-F4F9FA596795}" type="presParOf" srcId="{4C306C63-F106-4A34-ABD6-FFA8130117CC}" destId="{869A0E85-2073-4D64-920D-FE0BD78CB708}" srcOrd="8" destOrd="0" presId="urn:microsoft.com/office/officeart/2008/layout/HorizontalMultiLevelHierarchy"/>
    <dgm:cxn modelId="{BAC37C18-71FB-49B0-99E0-F69A30C5ECDD}" type="presParOf" srcId="{869A0E85-2073-4D64-920D-FE0BD78CB708}" destId="{FD9A16C3-B391-4886-9C91-029F03D10CF9}" srcOrd="0" destOrd="0" presId="urn:microsoft.com/office/officeart/2008/layout/HorizontalMultiLevelHierarchy"/>
    <dgm:cxn modelId="{571E700A-BF87-498D-9D7A-A96237330B29}" type="presParOf" srcId="{4C306C63-F106-4A34-ABD6-FFA8130117CC}" destId="{2D1655EC-ACE6-4CED-90CF-A6D600EEF7FF}" srcOrd="9" destOrd="0" presId="urn:microsoft.com/office/officeart/2008/layout/HorizontalMultiLevelHierarchy"/>
    <dgm:cxn modelId="{0AE274F5-499C-4838-A3F2-31EE9B4A57A7}" type="presParOf" srcId="{2D1655EC-ACE6-4CED-90CF-A6D600EEF7FF}" destId="{C2966FC6-F0E9-4852-9ACB-F51A031FC929}" srcOrd="0" destOrd="0" presId="urn:microsoft.com/office/officeart/2008/layout/HorizontalMultiLevelHierarchy"/>
    <dgm:cxn modelId="{5C8B55D8-E922-4304-BBD3-013ED94DBF89}" type="presParOf" srcId="{2D1655EC-ACE6-4CED-90CF-A6D600EEF7FF}" destId="{BFB1429E-6BE6-4661-8548-EF9D4869DFE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CF955-FC85-4F12-BA2B-18D5B3E282CC}">
      <dsp:nvSpPr>
        <dsp:cNvPr id="0" name=""/>
        <dsp:cNvSpPr/>
      </dsp:nvSpPr>
      <dsp:spPr>
        <a:xfrm>
          <a:off x="4045138" y="2615241"/>
          <a:ext cx="1965532" cy="1537466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9210" rIns="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As the vector of diseases</a:t>
          </a:r>
        </a:p>
      </dsp:txBody>
      <dsp:txXfrm>
        <a:off x="4337055" y="2843582"/>
        <a:ext cx="1381699" cy="1080784"/>
      </dsp:txXfrm>
    </dsp:sp>
    <dsp:sp modelId="{1F68BA08-53AD-4240-8B35-D525299B1DC0}">
      <dsp:nvSpPr>
        <dsp:cNvPr id="0" name=""/>
        <dsp:cNvSpPr/>
      </dsp:nvSpPr>
      <dsp:spPr>
        <a:xfrm>
          <a:off x="1094773" y="3256889"/>
          <a:ext cx="186698" cy="160992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36DD8-A468-42C6-9AF3-541AA7C7BF86}">
      <dsp:nvSpPr>
        <dsp:cNvPr id="0" name=""/>
        <dsp:cNvSpPr/>
      </dsp:nvSpPr>
      <dsp:spPr>
        <a:xfrm flipH="1" flipV="1">
          <a:off x="6965269" y="3625377"/>
          <a:ext cx="79963" cy="70959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AB3A6-55F3-4CD9-B33B-10ABBE85E733}">
      <dsp:nvSpPr>
        <dsp:cNvPr id="0" name=""/>
        <dsp:cNvSpPr/>
      </dsp:nvSpPr>
      <dsp:spPr>
        <a:xfrm>
          <a:off x="2014744" y="3233927"/>
          <a:ext cx="186698" cy="160992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CD824-3EEB-4567-AA8A-3F32836C52D3}">
      <dsp:nvSpPr>
        <dsp:cNvPr id="0" name=""/>
        <dsp:cNvSpPr/>
      </dsp:nvSpPr>
      <dsp:spPr>
        <a:xfrm>
          <a:off x="4074169" y="594291"/>
          <a:ext cx="2217496" cy="1835883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EEECE1">
                  <a:lumMod val="10000"/>
                </a:srgbClr>
              </a:solidFill>
              <a:latin typeface="Calibri"/>
              <a:ea typeface="+mn-ea"/>
              <a:cs typeface="+mn-cs"/>
            </a:rPr>
            <a:t>103 Insect </a:t>
          </a:r>
          <a:r>
            <a:rPr lang="en-US" sz="2000" b="1" kern="1200" dirty="0" smtClean="0">
              <a:solidFill>
                <a:srgbClr val="EEECE1">
                  <a:lumMod val="10000"/>
                </a:srgbClr>
              </a:solidFill>
              <a:latin typeface="Calibri"/>
              <a:ea typeface="+mn-ea"/>
              <a:cs typeface="+mn-cs"/>
            </a:rPr>
            <a:t>pest Species </a:t>
          </a:r>
          <a:endParaRPr lang="en-US" sz="2000" b="1" kern="1200" dirty="0">
            <a:solidFill>
              <a:srgbClr val="EEECE1">
                <a:lumMod val="10000"/>
              </a:srgbClr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EEECE1">
                  <a:lumMod val="10000"/>
                </a:srgbClr>
              </a:solidFill>
              <a:latin typeface="Calibri"/>
              <a:ea typeface="+mn-ea"/>
              <a:cs typeface="+mn-cs"/>
            </a:rPr>
            <a:t>in Sri Lanka's sugarcane plantations 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>
            <a:solidFill>
              <a:srgbClr val="7030A0"/>
            </a:solidFill>
            <a:latin typeface="Calibri"/>
            <a:ea typeface="+mn-ea"/>
            <a:cs typeface="+mn-cs"/>
          </a:endParaRPr>
        </a:p>
      </dsp:txBody>
      <dsp:txXfrm>
        <a:off x="4411951" y="873943"/>
        <a:ext cx="1541932" cy="1276579"/>
      </dsp:txXfrm>
    </dsp:sp>
    <dsp:sp modelId="{34D449DE-32D6-498B-ADEA-11EC0545079F}">
      <dsp:nvSpPr>
        <dsp:cNvPr id="0" name=""/>
        <dsp:cNvSpPr/>
      </dsp:nvSpPr>
      <dsp:spPr>
        <a:xfrm>
          <a:off x="3755562" y="3787777"/>
          <a:ext cx="186698" cy="160992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F9E9B-516C-457E-BE05-CAC8664EF181}">
      <dsp:nvSpPr>
        <dsp:cNvPr id="0" name=""/>
        <dsp:cNvSpPr/>
      </dsp:nvSpPr>
      <dsp:spPr>
        <a:xfrm>
          <a:off x="2299458" y="3776681"/>
          <a:ext cx="2053523" cy="153120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3F99B-8CEB-4BBE-A5B4-DD00486AD039}">
      <dsp:nvSpPr>
        <dsp:cNvPr id="0" name=""/>
        <dsp:cNvSpPr/>
      </dsp:nvSpPr>
      <dsp:spPr>
        <a:xfrm>
          <a:off x="2229855" y="3859730"/>
          <a:ext cx="186698" cy="160992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434C2-D576-47A5-B7BF-E9B4E960A476}">
      <dsp:nvSpPr>
        <dsp:cNvPr id="0" name=""/>
        <dsp:cNvSpPr/>
      </dsp:nvSpPr>
      <dsp:spPr>
        <a:xfrm>
          <a:off x="123645" y="690815"/>
          <a:ext cx="2159187" cy="2045919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74071" y="1022858"/>
        <a:ext cx="1458336" cy="1381833"/>
      </dsp:txXfrm>
    </dsp:sp>
    <dsp:sp modelId="{308D2A53-8052-4F76-B62D-8E15B7E8FD5F}">
      <dsp:nvSpPr>
        <dsp:cNvPr id="0" name=""/>
        <dsp:cNvSpPr/>
      </dsp:nvSpPr>
      <dsp:spPr>
        <a:xfrm>
          <a:off x="816645" y="816017"/>
          <a:ext cx="186698" cy="160992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2A3E0-4C5F-4D24-A208-0A78786FCFD3}">
      <dsp:nvSpPr>
        <dsp:cNvPr id="0" name=""/>
        <dsp:cNvSpPr/>
      </dsp:nvSpPr>
      <dsp:spPr>
        <a:xfrm>
          <a:off x="2074156" y="183534"/>
          <a:ext cx="2051588" cy="172044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1085D-B4B2-4FC7-AE03-223B80E95795}">
      <dsp:nvSpPr>
        <dsp:cNvPr id="0" name=""/>
        <dsp:cNvSpPr/>
      </dsp:nvSpPr>
      <dsp:spPr>
        <a:xfrm>
          <a:off x="6092721" y="1485291"/>
          <a:ext cx="192730" cy="18941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B520D-0B1B-4BB3-8D6C-6B8D7F49ABD5}">
      <dsp:nvSpPr>
        <dsp:cNvPr id="0" name=""/>
        <dsp:cNvSpPr/>
      </dsp:nvSpPr>
      <dsp:spPr>
        <a:xfrm>
          <a:off x="2097526" y="1963512"/>
          <a:ext cx="2124739" cy="1599612"/>
        </a:xfrm>
        <a:prstGeom prst="hexagon">
          <a:avLst>
            <a:gd name="adj" fmla="val 25000"/>
            <a:gd name="vf" fmla="val 1154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Among them 18 species are </a:t>
          </a:r>
          <a:r>
            <a:rPr lang="en-US" sz="2000" b="1" kern="1200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homopterans</a:t>
          </a:r>
          <a:endParaRPr lang="en-US" sz="2000" b="1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2407889" y="2197169"/>
        <a:ext cx="1504013" cy="1132298"/>
      </dsp:txXfrm>
    </dsp:sp>
    <dsp:sp modelId="{706B90DB-4B63-4DC8-9F7A-5897B403013F}">
      <dsp:nvSpPr>
        <dsp:cNvPr id="0" name=""/>
        <dsp:cNvSpPr/>
      </dsp:nvSpPr>
      <dsp:spPr>
        <a:xfrm>
          <a:off x="1940074" y="2859289"/>
          <a:ext cx="186698" cy="160992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DCE28-CDCF-4ACE-897E-DC56E2059D7D}">
      <dsp:nvSpPr>
        <dsp:cNvPr id="0" name=""/>
        <dsp:cNvSpPr/>
      </dsp:nvSpPr>
      <dsp:spPr>
        <a:xfrm>
          <a:off x="664729" y="2962753"/>
          <a:ext cx="1791435" cy="176098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735E0-81F1-4DC0-A8B7-E63851651944}">
      <dsp:nvSpPr>
        <dsp:cNvPr id="0" name=""/>
        <dsp:cNvSpPr/>
      </dsp:nvSpPr>
      <dsp:spPr>
        <a:xfrm>
          <a:off x="5416732" y="2628906"/>
          <a:ext cx="186698" cy="160992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62ED2-F07D-450E-BB34-3132ADB59451}">
      <dsp:nvSpPr>
        <dsp:cNvPr id="0" name=""/>
        <dsp:cNvSpPr/>
      </dsp:nvSpPr>
      <dsp:spPr>
        <a:xfrm>
          <a:off x="2016425" y="3275473"/>
          <a:ext cx="200048" cy="870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024" y="0"/>
              </a:lnTo>
              <a:lnTo>
                <a:pt x="100024" y="870863"/>
              </a:lnTo>
              <a:lnTo>
                <a:pt x="200048" y="870863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094110" y="3688566"/>
        <a:ext cx="0" cy="0"/>
      </dsp:txXfrm>
    </dsp:sp>
    <dsp:sp modelId="{D59C3A6F-5F30-4600-AE9C-8EFBB44A2971}">
      <dsp:nvSpPr>
        <dsp:cNvPr id="0" name=""/>
        <dsp:cNvSpPr/>
      </dsp:nvSpPr>
      <dsp:spPr>
        <a:xfrm>
          <a:off x="2016425" y="3275473"/>
          <a:ext cx="200048" cy="464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024" y="0"/>
              </a:lnTo>
              <a:lnTo>
                <a:pt x="100024" y="464639"/>
              </a:lnTo>
              <a:lnTo>
                <a:pt x="200048" y="464639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103802" y="3495146"/>
        <a:ext cx="0" cy="0"/>
      </dsp:txXfrm>
    </dsp:sp>
    <dsp:sp modelId="{EE2BE3A1-7AD2-438E-BB90-32F5B522EAD8}">
      <dsp:nvSpPr>
        <dsp:cNvPr id="0" name=""/>
        <dsp:cNvSpPr/>
      </dsp:nvSpPr>
      <dsp:spPr>
        <a:xfrm>
          <a:off x="2016425" y="3219345"/>
          <a:ext cx="2000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6128"/>
              </a:moveTo>
              <a:lnTo>
                <a:pt x="100024" y="56128"/>
              </a:lnTo>
              <a:lnTo>
                <a:pt x="100024" y="45720"/>
              </a:lnTo>
              <a:lnTo>
                <a:pt x="200048" y="4572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111441" y="3260057"/>
        <a:ext cx="0" cy="0"/>
      </dsp:txXfrm>
    </dsp:sp>
    <dsp:sp modelId="{06B99806-75B2-4CA4-BE0D-2ABD83237F47}">
      <dsp:nvSpPr>
        <dsp:cNvPr id="0" name=""/>
        <dsp:cNvSpPr/>
      </dsp:nvSpPr>
      <dsp:spPr>
        <a:xfrm>
          <a:off x="2016425" y="2824429"/>
          <a:ext cx="200048" cy="451044"/>
        </a:xfrm>
        <a:custGeom>
          <a:avLst/>
          <a:gdLst/>
          <a:ahLst/>
          <a:cxnLst/>
          <a:rect l="0" t="0" r="0" b="0"/>
          <a:pathLst>
            <a:path>
              <a:moveTo>
                <a:pt x="0" y="451044"/>
              </a:moveTo>
              <a:lnTo>
                <a:pt x="100024" y="451044"/>
              </a:lnTo>
              <a:lnTo>
                <a:pt x="100024" y="0"/>
              </a:lnTo>
              <a:lnTo>
                <a:pt x="200048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104113" y="3037615"/>
        <a:ext cx="0" cy="0"/>
      </dsp:txXfrm>
    </dsp:sp>
    <dsp:sp modelId="{A4A582DE-BA91-4192-A459-3E3DA7B3C434}">
      <dsp:nvSpPr>
        <dsp:cNvPr id="0" name=""/>
        <dsp:cNvSpPr/>
      </dsp:nvSpPr>
      <dsp:spPr>
        <a:xfrm>
          <a:off x="2016425" y="2383793"/>
          <a:ext cx="200048" cy="891680"/>
        </a:xfrm>
        <a:custGeom>
          <a:avLst/>
          <a:gdLst/>
          <a:ahLst/>
          <a:cxnLst/>
          <a:rect l="0" t="0" r="0" b="0"/>
          <a:pathLst>
            <a:path>
              <a:moveTo>
                <a:pt x="0" y="891680"/>
              </a:moveTo>
              <a:lnTo>
                <a:pt x="100024" y="891680"/>
              </a:lnTo>
              <a:lnTo>
                <a:pt x="100024" y="0"/>
              </a:lnTo>
              <a:lnTo>
                <a:pt x="200048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93603" y="2806787"/>
        <a:ext cx="0" cy="0"/>
      </dsp:txXfrm>
    </dsp:sp>
    <dsp:sp modelId="{1F97CB0A-7615-426D-9E19-AA1016FCC9B4}">
      <dsp:nvSpPr>
        <dsp:cNvPr id="0" name=""/>
        <dsp:cNvSpPr/>
      </dsp:nvSpPr>
      <dsp:spPr>
        <a:xfrm>
          <a:off x="1940741" y="1061884"/>
          <a:ext cx="231245" cy="8812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622" y="0"/>
              </a:lnTo>
              <a:lnTo>
                <a:pt x="115622" y="881272"/>
              </a:lnTo>
              <a:lnTo>
                <a:pt x="231245" y="881272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033586" y="1479743"/>
        <a:ext cx="0" cy="0"/>
      </dsp:txXfrm>
    </dsp:sp>
    <dsp:sp modelId="{1B879519-B563-42FC-8FF5-897F33644E91}">
      <dsp:nvSpPr>
        <dsp:cNvPr id="0" name=""/>
        <dsp:cNvSpPr/>
      </dsp:nvSpPr>
      <dsp:spPr>
        <a:xfrm>
          <a:off x="1940741" y="1061884"/>
          <a:ext cx="231245" cy="4406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622" y="0"/>
              </a:lnTo>
              <a:lnTo>
                <a:pt x="115622" y="440636"/>
              </a:lnTo>
              <a:lnTo>
                <a:pt x="231245" y="440636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43923" y="1269762"/>
        <a:ext cx="0" cy="0"/>
      </dsp:txXfrm>
    </dsp:sp>
    <dsp:sp modelId="{A9D0AAD8-604B-40DB-91C6-6252561BC144}">
      <dsp:nvSpPr>
        <dsp:cNvPr id="0" name=""/>
        <dsp:cNvSpPr/>
      </dsp:nvSpPr>
      <dsp:spPr>
        <a:xfrm>
          <a:off x="1940741" y="1016164"/>
          <a:ext cx="2312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1245" y="4572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50583" y="1056103"/>
        <a:ext cx="0" cy="0"/>
      </dsp:txXfrm>
    </dsp:sp>
    <dsp:sp modelId="{48FDC0B2-24A3-45E6-B675-A4F7BB62466B}">
      <dsp:nvSpPr>
        <dsp:cNvPr id="0" name=""/>
        <dsp:cNvSpPr/>
      </dsp:nvSpPr>
      <dsp:spPr>
        <a:xfrm>
          <a:off x="1940741" y="621248"/>
          <a:ext cx="231245" cy="440636"/>
        </a:xfrm>
        <a:custGeom>
          <a:avLst/>
          <a:gdLst/>
          <a:ahLst/>
          <a:cxnLst/>
          <a:rect l="0" t="0" r="0" b="0"/>
          <a:pathLst>
            <a:path>
              <a:moveTo>
                <a:pt x="0" y="440636"/>
              </a:moveTo>
              <a:lnTo>
                <a:pt x="115622" y="440636"/>
              </a:lnTo>
              <a:lnTo>
                <a:pt x="115622" y="0"/>
              </a:lnTo>
              <a:lnTo>
                <a:pt x="231245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43923" y="829125"/>
        <a:ext cx="0" cy="0"/>
      </dsp:txXfrm>
    </dsp:sp>
    <dsp:sp modelId="{20CEF70C-DCA3-4760-B724-DACD45EA1F4B}">
      <dsp:nvSpPr>
        <dsp:cNvPr id="0" name=""/>
        <dsp:cNvSpPr/>
      </dsp:nvSpPr>
      <dsp:spPr>
        <a:xfrm>
          <a:off x="1940741" y="180612"/>
          <a:ext cx="231245" cy="881272"/>
        </a:xfrm>
        <a:custGeom>
          <a:avLst/>
          <a:gdLst/>
          <a:ahLst/>
          <a:cxnLst/>
          <a:rect l="0" t="0" r="0" b="0"/>
          <a:pathLst>
            <a:path>
              <a:moveTo>
                <a:pt x="0" y="881272"/>
              </a:moveTo>
              <a:lnTo>
                <a:pt x="115622" y="881272"/>
              </a:lnTo>
              <a:lnTo>
                <a:pt x="115622" y="0"/>
              </a:lnTo>
              <a:lnTo>
                <a:pt x="231245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33586" y="598470"/>
        <a:ext cx="0" cy="0"/>
      </dsp:txXfrm>
    </dsp:sp>
    <dsp:sp modelId="{36FA72B2-9BB8-4E31-B2E9-00F5C0684C12}">
      <dsp:nvSpPr>
        <dsp:cNvPr id="0" name=""/>
        <dsp:cNvSpPr/>
      </dsp:nvSpPr>
      <dsp:spPr>
        <a:xfrm>
          <a:off x="292811" y="232972"/>
          <a:ext cx="1638034" cy="1657824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Neem leaf  water extraction</a:t>
          </a:r>
        </a:p>
      </dsp:txBody>
      <dsp:txXfrm>
        <a:off x="292811" y="232972"/>
        <a:ext cx="1638034" cy="1657824"/>
      </dsp:txXfrm>
    </dsp:sp>
    <dsp:sp modelId="{4F048517-9E1F-4D22-AC01-482B82B31B32}">
      <dsp:nvSpPr>
        <dsp:cNvPr id="0" name=""/>
        <dsp:cNvSpPr/>
      </dsp:nvSpPr>
      <dsp:spPr>
        <a:xfrm>
          <a:off x="2171987" y="4358"/>
          <a:ext cx="1353134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LW 2 % (W/V)</a:t>
          </a:r>
        </a:p>
      </dsp:txBody>
      <dsp:txXfrm>
        <a:off x="2171987" y="4358"/>
        <a:ext cx="1353134" cy="352508"/>
      </dsp:txXfrm>
    </dsp:sp>
    <dsp:sp modelId="{933C177E-9645-4A46-9E1A-073C7157B6DB}">
      <dsp:nvSpPr>
        <dsp:cNvPr id="0" name=""/>
        <dsp:cNvSpPr/>
      </dsp:nvSpPr>
      <dsp:spPr>
        <a:xfrm>
          <a:off x="2171987" y="444994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LW 5 % (W/V)</a:t>
          </a:r>
        </a:p>
      </dsp:txBody>
      <dsp:txXfrm>
        <a:off x="2171987" y="444994"/>
        <a:ext cx="1354152" cy="352508"/>
      </dsp:txXfrm>
    </dsp:sp>
    <dsp:sp modelId="{A8EB1A7C-E0A6-4370-A373-53717C31EBFA}">
      <dsp:nvSpPr>
        <dsp:cNvPr id="0" name=""/>
        <dsp:cNvSpPr/>
      </dsp:nvSpPr>
      <dsp:spPr>
        <a:xfrm>
          <a:off x="2171987" y="885630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LW 10%(W/V)</a:t>
          </a:r>
        </a:p>
      </dsp:txBody>
      <dsp:txXfrm>
        <a:off x="2171987" y="885630"/>
        <a:ext cx="1354152" cy="352508"/>
      </dsp:txXfrm>
    </dsp:sp>
    <dsp:sp modelId="{5214BF07-45A2-4047-8631-F19BDB19D3D8}">
      <dsp:nvSpPr>
        <dsp:cNvPr id="0" name=""/>
        <dsp:cNvSpPr/>
      </dsp:nvSpPr>
      <dsp:spPr>
        <a:xfrm>
          <a:off x="2171987" y="1326266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CN</a:t>
          </a:r>
        </a:p>
      </dsp:txBody>
      <dsp:txXfrm>
        <a:off x="2171987" y="1326266"/>
        <a:ext cx="1354152" cy="352508"/>
      </dsp:txXfrm>
    </dsp:sp>
    <dsp:sp modelId="{AA1AFC81-44FD-4CEB-BC4E-D353B5F718EE}">
      <dsp:nvSpPr>
        <dsp:cNvPr id="0" name=""/>
        <dsp:cNvSpPr/>
      </dsp:nvSpPr>
      <dsp:spPr>
        <a:xfrm>
          <a:off x="2171987" y="1766902"/>
          <a:ext cx="1389891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CP</a:t>
          </a:r>
        </a:p>
      </dsp:txBody>
      <dsp:txXfrm>
        <a:off x="2171987" y="1766902"/>
        <a:ext cx="1389891" cy="352508"/>
      </dsp:txXfrm>
    </dsp:sp>
    <dsp:sp modelId="{CC9BF7DE-033C-48B4-8F3F-80A0F42DB9C4}">
      <dsp:nvSpPr>
        <dsp:cNvPr id="0" name=""/>
        <dsp:cNvSpPr/>
      </dsp:nvSpPr>
      <dsp:spPr>
        <a:xfrm>
          <a:off x="313969" y="2424317"/>
          <a:ext cx="1702599" cy="1702311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Neem leaf  ethanol extraction</a:t>
          </a:r>
        </a:p>
      </dsp:txBody>
      <dsp:txXfrm>
        <a:off x="313969" y="2424317"/>
        <a:ext cx="1702599" cy="1702311"/>
      </dsp:txXfrm>
    </dsp:sp>
    <dsp:sp modelId="{9BCF0BD0-9593-4B20-AD5D-538786184698}">
      <dsp:nvSpPr>
        <dsp:cNvPr id="0" name=""/>
        <dsp:cNvSpPr/>
      </dsp:nvSpPr>
      <dsp:spPr>
        <a:xfrm>
          <a:off x="2216473" y="2207538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LE 2% (W/V)</a:t>
          </a:r>
        </a:p>
      </dsp:txBody>
      <dsp:txXfrm>
        <a:off x="2216473" y="2207538"/>
        <a:ext cx="1354152" cy="352508"/>
      </dsp:txXfrm>
    </dsp:sp>
    <dsp:sp modelId="{57C017E4-7A4D-4244-B036-27C87B66BBD8}">
      <dsp:nvSpPr>
        <dsp:cNvPr id="0" name=""/>
        <dsp:cNvSpPr/>
      </dsp:nvSpPr>
      <dsp:spPr>
        <a:xfrm>
          <a:off x="2216473" y="2648174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LE 5% (W/V)</a:t>
          </a:r>
        </a:p>
      </dsp:txBody>
      <dsp:txXfrm>
        <a:off x="2216473" y="2648174"/>
        <a:ext cx="1354152" cy="352508"/>
      </dsp:txXfrm>
    </dsp:sp>
    <dsp:sp modelId="{4E775F71-7CEB-44F4-B9EE-852394FFC0BF}">
      <dsp:nvSpPr>
        <dsp:cNvPr id="0" name=""/>
        <dsp:cNvSpPr/>
      </dsp:nvSpPr>
      <dsp:spPr>
        <a:xfrm>
          <a:off x="2216473" y="3088810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LE10%(W/V)</a:t>
          </a:r>
        </a:p>
      </dsp:txBody>
      <dsp:txXfrm>
        <a:off x="2216473" y="3088810"/>
        <a:ext cx="1354152" cy="352508"/>
      </dsp:txXfrm>
    </dsp:sp>
    <dsp:sp modelId="{414C7738-7324-408B-901B-319F98D72205}">
      <dsp:nvSpPr>
        <dsp:cNvPr id="0" name=""/>
        <dsp:cNvSpPr/>
      </dsp:nvSpPr>
      <dsp:spPr>
        <a:xfrm>
          <a:off x="2216473" y="3563858"/>
          <a:ext cx="1354152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CP</a:t>
          </a:r>
        </a:p>
      </dsp:txBody>
      <dsp:txXfrm>
        <a:off x="2216473" y="3563858"/>
        <a:ext cx="1354152" cy="352508"/>
      </dsp:txXfrm>
    </dsp:sp>
    <dsp:sp modelId="{13BC7893-B0A1-45A6-9C77-D999D7230418}">
      <dsp:nvSpPr>
        <dsp:cNvPr id="0" name=""/>
        <dsp:cNvSpPr/>
      </dsp:nvSpPr>
      <dsp:spPr>
        <a:xfrm>
          <a:off x="2216473" y="3970083"/>
          <a:ext cx="1353308" cy="352508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CN</a:t>
          </a:r>
        </a:p>
      </dsp:txBody>
      <dsp:txXfrm>
        <a:off x="2216473" y="3970083"/>
        <a:ext cx="1353308" cy="352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A0E85-2073-4D64-920D-FE0BD78CB708}">
      <dsp:nvSpPr>
        <dsp:cNvPr id="0" name=""/>
        <dsp:cNvSpPr/>
      </dsp:nvSpPr>
      <dsp:spPr>
        <a:xfrm>
          <a:off x="2040414" y="3185259"/>
          <a:ext cx="318888" cy="894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444" y="0"/>
              </a:lnTo>
              <a:lnTo>
                <a:pt x="159444" y="894349"/>
              </a:lnTo>
              <a:lnTo>
                <a:pt x="318888" y="894349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176121" y="3608696"/>
        <a:ext cx="0" cy="0"/>
      </dsp:txXfrm>
    </dsp:sp>
    <dsp:sp modelId="{D59C3A6F-5F30-4600-AE9C-8EFBB44A2971}">
      <dsp:nvSpPr>
        <dsp:cNvPr id="0" name=""/>
        <dsp:cNvSpPr/>
      </dsp:nvSpPr>
      <dsp:spPr>
        <a:xfrm>
          <a:off x="2040414" y="3185259"/>
          <a:ext cx="318888" cy="465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444" y="0"/>
              </a:lnTo>
              <a:lnTo>
                <a:pt x="159444" y="465519"/>
              </a:lnTo>
              <a:lnTo>
                <a:pt x="318888" y="465519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185752" y="3403912"/>
        <a:ext cx="0" cy="0"/>
      </dsp:txXfrm>
    </dsp:sp>
    <dsp:sp modelId="{4F97FBA4-C712-4B00-8901-E3387B7E141A}">
      <dsp:nvSpPr>
        <dsp:cNvPr id="0" name=""/>
        <dsp:cNvSpPr/>
      </dsp:nvSpPr>
      <dsp:spPr>
        <a:xfrm>
          <a:off x="2040414" y="3139539"/>
          <a:ext cx="3188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9444" y="45720"/>
              </a:lnTo>
              <a:lnTo>
                <a:pt x="159444" y="82409"/>
              </a:lnTo>
              <a:lnTo>
                <a:pt x="318888" y="82409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191834" y="3177234"/>
        <a:ext cx="0" cy="0"/>
      </dsp:txXfrm>
    </dsp:sp>
    <dsp:sp modelId="{0DA7BEEF-8815-4ECF-BAEF-9EDBEDB594CF}">
      <dsp:nvSpPr>
        <dsp:cNvPr id="0" name=""/>
        <dsp:cNvSpPr/>
      </dsp:nvSpPr>
      <dsp:spPr>
        <a:xfrm>
          <a:off x="2040414" y="2793119"/>
          <a:ext cx="318888" cy="392140"/>
        </a:xfrm>
        <a:custGeom>
          <a:avLst/>
          <a:gdLst/>
          <a:ahLst/>
          <a:cxnLst/>
          <a:rect l="0" t="0" r="0" b="0"/>
          <a:pathLst>
            <a:path>
              <a:moveTo>
                <a:pt x="0" y="392140"/>
              </a:moveTo>
              <a:lnTo>
                <a:pt x="159444" y="392140"/>
              </a:lnTo>
              <a:lnTo>
                <a:pt x="159444" y="0"/>
              </a:lnTo>
              <a:lnTo>
                <a:pt x="318888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187223" y="2976553"/>
        <a:ext cx="0" cy="0"/>
      </dsp:txXfrm>
    </dsp:sp>
    <dsp:sp modelId="{F6FD762A-C1EB-40D6-85E1-2BC407289646}">
      <dsp:nvSpPr>
        <dsp:cNvPr id="0" name=""/>
        <dsp:cNvSpPr/>
      </dsp:nvSpPr>
      <dsp:spPr>
        <a:xfrm>
          <a:off x="2040414" y="2364289"/>
          <a:ext cx="318888" cy="820970"/>
        </a:xfrm>
        <a:custGeom>
          <a:avLst/>
          <a:gdLst/>
          <a:ahLst/>
          <a:cxnLst/>
          <a:rect l="0" t="0" r="0" b="0"/>
          <a:pathLst>
            <a:path>
              <a:moveTo>
                <a:pt x="0" y="820970"/>
              </a:moveTo>
              <a:lnTo>
                <a:pt x="159444" y="820970"/>
              </a:lnTo>
              <a:lnTo>
                <a:pt x="159444" y="0"/>
              </a:lnTo>
              <a:lnTo>
                <a:pt x="318888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177840" y="2752756"/>
        <a:ext cx="0" cy="0"/>
      </dsp:txXfrm>
    </dsp:sp>
    <dsp:sp modelId="{761B826C-15FD-45B7-ADE7-4FCF177A1442}">
      <dsp:nvSpPr>
        <dsp:cNvPr id="0" name=""/>
        <dsp:cNvSpPr/>
      </dsp:nvSpPr>
      <dsp:spPr>
        <a:xfrm>
          <a:off x="1863901" y="1086794"/>
          <a:ext cx="322620" cy="8486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310" y="0"/>
              </a:lnTo>
              <a:lnTo>
                <a:pt x="161310" y="848665"/>
              </a:lnTo>
              <a:lnTo>
                <a:pt x="322620" y="848665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002514" y="1488428"/>
        <a:ext cx="0" cy="0"/>
      </dsp:txXfrm>
    </dsp:sp>
    <dsp:sp modelId="{17443AD3-19CD-415B-AC0A-611E1ABA2226}">
      <dsp:nvSpPr>
        <dsp:cNvPr id="0" name=""/>
        <dsp:cNvSpPr/>
      </dsp:nvSpPr>
      <dsp:spPr>
        <a:xfrm>
          <a:off x="1863901" y="1086794"/>
          <a:ext cx="322620" cy="419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310" y="0"/>
              </a:lnTo>
              <a:lnTo>
                <a:pt x="161310" y="419835"/>
              </a:lnTo>
              <a:lnTo>
                <a:pt x="322620" y="419835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11975" y="1283475"/>
        <a:ext cx="0" cy="0"/>
      </dsp:txXfrm>
    </dsp:sp>
    <dsp:sp modelId="{A9D0AAD8-604B-40DB-91C6-6252561BC144}">
      <dsp:nvSpPr>
        <dsp:cNvPr id="0" name=""/>
        <dsp:cNvSpPr/>
      </dsp:nvSpPr>
      <dsp:spPr>
        <a:xfrm>
          <a:off x="1863901" y="1023460"/>
          <a:ext cx="3226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3333"/>
              </a:moveTo>
              <a:lnTo>
                <a:pt x="161310" y="63333"/>
              </a:lnTo>
              <a:lnTo>
                <a:pt x="161310" y="45720"/>
              </a:lnTo>
              <a:lnTo>
                <a:pt x="322620" y="4572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17134" y="1061102"/>
        <a:ext cx="0" cy="0"/>
      </dsp:txXfrm>
    </dsp:sp>
    <dsp:sp modelId="{48FDC0B2-24A3-45E6-B675-A4F7BB62466B}">
      <dsp:nvSpPr>
        <dsp:cNvPr id="0" name=""/>
        <dsp:cNvSpPr/>
      </dsp:nvSpPr>
      <dsp:spPr>
        <a:xfrm>
          <a:off x="1863901" y="617764"/>
          <a:ext cx="322620" cy="469029"/>
        </a:xfrm>
        <a:custGeom>
          <a:avLst/>
          <a:gdLst/>
          <a:ahLst/>
          <a:cxnLst/>
          <a:rect l="0" t="0" r="0" b="0"/>
          <a:pathLst>
            <a:path>
              <a:moveTo>
                <a:pt x="0" y="469029"/>
              </a:moveTo>
              <a:lnTo>
                <a:pt x="161310" y="469029"/>
              </a:lnTo>
              <a:lnTo>
                <a:pt x="161310" y="0"/>
              </a:lnTo>
              <a:lnTo>
                <a:pt x="322620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10980" y="838047"/>
        <a:ext cx="0" cy="0"/>
      </dsp:txXfrm>
    </dsp:sp>
    <dsp:sp modelId="{20CEF70C-DCA3-4760-B724-DACD45EA1F4B}">
      <dsp:nvSpPr>
        <dsp:cNvPr id="0" name=""/>
        <dsp:cNvSpPr/>
      </dsp:nvSpPr>
      <dsp:spPr>
        <a:xfrm>
          <a:off x="1863901" y="174968"/>
          <a:ext cx="322620" cy="911825"/>
        </a:xfrm>
        <a:custGeom>
          <a:avLst/>
          <a:gdLst/>
          <a:ahLst/>
          <a:cxnLst/>
          <a:rect l="0" t="0" r="0" b="0"/>
          <a:pathLst>
            <a:path>
              <a:moveTo>
                <a:pt x="0" y="911825"/>
              </a:moveTo>
              <a:lnTo>
                <a:pt x="161310" y="911825"/>
              </a:lnTo>
              <a:lnTo>
                <a:pt x="161310" y="0"/>
              </a:lnTo>
              <a:lnTo>
                <a:pt x="322620" y="0"/>
              </a:lnTo>
            </a:path>
          </a:pathLst>
        </a:custGeom>
        <a:noFill/>
        <a:ln w="15875" cap="flat" cmpd="sng" algn="ctr">
          <a:solidFill>
            <a:srgbClr val="99CB38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001031" y="606700"/>
        <a:ext cx="0" cy="0"/>
      </dsp:txXfrm>
    </dsp:sp>
    <dsp:sp modelId="{36FA72B2-9BB8-4E31-B2E9-00F5C0684C12}">
      <dsp:nvSpPr>
        <dsp:cNvPr id="0" name=""/>
        <dsp:cNvSpPr/>
      </dsp:nvSpPr>
      <dsp:spPr>
        <a:xfrm>
          <a:off x="391363" y="313763"/>
          <a:ext cx="1399014" cy="1546062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Neem seed water extraction</a:t>
          </a:r>
        </a:p>
      </dsp:txBody>
      <dsp:txXfrm>
        <a:off x="391363" y="313763"/>
        <a:ext cx="1399014" cy="1546062"/>
      </dsp:txXfrm>
    </dsp:sp>
    <dsp:sp modelId="{4F048517-9E1F-4D22-AC01-482B82B31B32}">
      <dsp:nvSpPr>
        <dsp:cNvPr id="0" name=""/>
        <dsp:cNvSpPr/>
      </dsp:nvSpPr>
      <dsp:spPr>
        <a:xfrm>
          <a:off x="2186522" y="3436"/>
          <a:ext cx="1496424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SW 2 %(W/V)</a:t>
          </a:r>
        </a:p>
      </dsp:txBody>
      <dsp:txXfrm>
        <a:off x="2186522" y="3436"/>
        <a:ext cx="1496424" cy="343063"/>
      </dsp:txXfrm>
    </dsp:sp>
    <dsp:sp modelId="{933C177E-9645-4A46-9E1A-073C7157B6DB}">
      <dsp:nvSpPr>
        <dsp:cNvPr id="0" name=""/>
        <dsp:cNvSpPr/>
      </dsp:nvSpPr>
      <dsp:spPr>
        <a:xfrm>
          <a:off x="2186522" y="432266"/>
          <a:ext cx="1496413" cy="370996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SW 5 %(W/V)</a:t>
          </a:r>
        </a:p>
      </dsp:txBody>
      <dsp:txXfrm>
        <a:off x="2186522" y="432266"/>
        <a:ext cx="1496413" cy="370996"/>
      </dsp:txXfrm>
    </dsp:sp>
    <dsp:sp modelId="{A8EB1A7C-E0A6-4370-A373-53717C31EBFA}">
      <dsp:nvSpPr>
        <dsp:cNvPr id="0" name=""/>
        <dsp:cNvSpPr/>
      </dsp:nvSpPr>
      <dsp:spPr>
        <a:xfrm>
          <a:off x="2186522" y="889028"/>
          <a:ext cx="1496435" cy="360302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SW10%(W/V)</a:t>
          </a:r>
        </a:p>
      </dsp:txBody>
      <dsp:txXfrm>
        <a:off x="2186522" y="889028"/>
        <a:ext cx="1496435" cy="360302"/>
      </dsp:txXfrm>
    </dsp:sp>
    <dsp:sp modelId="{95CE02EE-A13C-49FD-BF11-FB6FBD1A73DF}">
      <dsp:nvSpPr>
        <dsp:cNvPr id="0" name=""/>
        <dsp:cNvSpPr/>
      </dsp:nvSpPr>
      <dsp:spPr>
        <a:xfrm>
          <a:off x="2186522" y="1335097"/>
          <a:ext cx="1496447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CP</a:t>
          </a:r>
        </a:p>
      </dsp:txBody>
      <dsp:txXfrm>
        <a:off x="2186522" y="1335097"/>
        <a:ext cx="1496447" cy="343063"/>
      </dsp:txXfrm>
    </dsp:sp>
    <dsp:sp modelId="{1A1AEB3D-47F9-402E-A476-B4B8C6C18BEB}">
      <dsp:nvSpPr>
        <dsp:cNvPr id="0" name=""/>
        <dsp:cNvSpPr/>
      </dsp:nvSpPr>
      <dsp:spPr>
        <a:xfrm>
          <a:off x="2186522" y="1763927"/>
          <a:ext cx="1499620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CN</a:t>
          </a:r>
        </a:p>
      </dsp:txBody>
      <dsp:txXfrm>
        <a:off x="2186522" y="1763927"/>
        <a:ext cx="1499620" cy="343063"/>
      </dsp:txXfrm>
    </dsp:sp>
    <dsp:sp modelId="{E44BDB26-9006-4DAA-A8B2-8E6F5D75E19A}">
      <dsp:nvSpPr>
        <dsp:cNvPr id="0" name=""/>
        <dsp:cNvSpPr/>
      </dsp:nvSpPr>
      <dsp:spPr>
        <a:xfrm>
          <a:off x="463068" y="2325838"/>
          <a:ext cx="1435848" cy="1718842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Neem seed ethanol extraction</a:t>
          </a:r>
        </a:p>
      </dsp:txBody>
      <dsp:txXfrm>
        <a:off x="463068" y="2325838"/>
        <a:ext cx="1435848" cy="1718842"/>
      </dsp:txXfrm>
    </dsp:sp>
    <dsp:sp modelId="{5B461861-F9B0-4D9B-9456-1352C475AF54}">
      <dsp:nvSpPr>
        <dsp:cNvPr id="0" name=""/>
        <dsp:cNvSpPr/>
      </dsp:nvSpPr>
      <dsp:spPr>
        <a:xfrm>
          <a:off x="2359303" y="2192757"/>
          <a:ext cx="1439340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 2 % (W/V)</a:t>
          </a:r>
        </a:p>
      </dsp:txBody>
      <dsp:txXfrm>
        <a:off x="2359303" y="2192757"/>
        <a:ext cx="1439340" cy="343063"/>
      </dsp:txXfrm>
    </dsp:sp>
    <dsp:sp modelId="{2337AE92-266E-4226-AF3B-AF7289F2FFCC}">
      <dsp:nvSpPr>
        <dsp:cNvPr id="0" name=""/>
        <dsp:cNvSpPr/>
      </dsp:nvSpPr>
      <dsp:spPr>
        <a:xfrm>
          <a:off x="2359303" y="2621587"/>
          <a:ext cx="1439340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 5 % (W/V)</a:t>
          </a:r>
        </a:p>
      </dsp:txBody>
      <dsp:txXfrm>
        <a:off x="2359303" y="2621587"/>
        <a:ext cx="1439340" cy="343063"/>
      </dsp:txXfrm>
    </dsp:sp>
    <dsp:sp modelId="{35D27E93-93FF-4526-9A9D-360782D287D0}">
      <dsp:nvSpPr>
        <dsp:cNvPr id="0" name=""/>
        <dsp:cNvSpPr/>
      </dsp:nvSpPr>
      <dsp:spPr>
        <a:xfrm>
          <a:off x="2359303" y="3050417"/>
          <a:ext cx="1398302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SE10%(W/V)</a:t>
          </a:r>
        </a:p>
      </dsp:txBody>
      <dsp:txXfrm>
        <a:off x="2359303" y="3050417"/>
        <a:ext cx="1398302" cy="343063"/>
      </dsp:txXfrm>
    </dsp:sp>
    <dsp:sp modelId="{414C7738-7324-408B-901B-319F98D72205}">
      <dsp:nvSpPr>
        <dsp:cNvPr id="0" name=""/>
        <dsp:cNvSpPr/>
      </dsp:nvSpPr>
      <dsp:spPr>
        <a:xfrm>
          <a:off x="2359303" y="3479247"/>
          <a:ext cx="1385272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CP</a:t>
          </a:r>
        </a:p>
      </dsp:txBody>
      <dsp:txXfrm>
        <a:off x="2359303" y="3479247"/>
        <a:ext cx="1385272" cy="343063"/>
      </dsp:txXfrm>
    </dsp:sp>
    <dsp:sp modelId="{C2966FC6-F0E9-4852-9ACB-F51A031FC929}">
      <dsp:nvSpPr>
        <dsp:cNvPr id="0" name=""/>
        <dsp:cNvSpPr/>
      </dsp:nvSpPr>
      <dsp:spPr>
        <a:xfrm>
          <a:off x="2359303" y="3908077"/>
          <a:ext cx="1389885" cy="343063"/>
        </a:xfrm>
        <a:prstGeom prst="rect">
          <a:avLst/>
        </a:prstGeom>
        <a:solidFill>
          <a:srgbClr val="99CB38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CN</a:t>
          </a:r>
        </a:p>
      </dsp:txBody>
      <dsp:txXfrm>
        <a:off x="2359303" y="3908077"/>
        <a:ext cx="1389885" cy="343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99955-9A95-436C-99C3-9249808B2C9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A908A-40DA-4385-96CA-0E233AB8F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3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7969-4646-0311-37D1-2E355C5917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Research Topic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AE0CF-F39E-AF3A-21D1-E58FEE7FA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Authors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85C5-110D-2BCE-5729-CEE44BA3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B83A7-1EC4-307E-554D-281220A7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C7F6B-80C0-4DD9-5B3D-5C7D6043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4EA05-7E01-5383-DBE0-8DD3BF08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BAA55-5A9B-2056-A6C3-32F821CF0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926F8-0703-66E5-E71D-E1FC8C87E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BC5C9-8250-99C9-BCE1-B4AF3FB19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6E12C-4B65-E3AF-1721-C890FA4F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2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F473C-73E3-01D0-7AFC-C38C4A48C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96384-DC25-594D-6B35-E3A83B321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F9C-5D81-9610-48C8-C313116E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CB411-649C-341A-0F9E-AB2FBAE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CB216-4EC5-B91B-1928-253A567E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32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71F7-8430-D4D9-C410-605B860FD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3130F-EE6E-3BB1-E1C6-D238555799F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/>
            </a:lvl1pPr>
          </a:lstStyle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B1DCA-CC52-136E-CED2-F56D3B8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7FAA6-010F-5EB9-B53A-A0EE794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88A30-44ED-403D-5F22-09F89F2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5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71F7-8430-D4D9-C410-605B860FD3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 b="1">
                <a:latin typeface="+mj-lt"/>
              </a:defRPr>
            </a:lvl1pPr>
          </a:lstStyle>
          <a:p>
            <a:r>
              <a:rPr lang="en-US" dirty="0"/>
              <a:t>Topic Here……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3130F-EE6E-3BB1-E1C6-D238555799F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……</a:t>
            </a:r>
          </a:p>
          <a:p>
            <a:pPr lvl="0"/>
            <a:r>
              <a:rPr lang="en-US" dirty="0"/>
              <a:t>…..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B1DCA-CC52-136E-CED2-F56D3B847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7FAA6-010F-5EB9-B53A-A0EE794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88A30-44ED-403D-5F22-09F89F2E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452A-D6F8-C6AE-3FEA-ADFC57F0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D072-65FF-CF97-B7E8-CB5B22EA1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2CF0D-0151-44E9-10B8-0738B9EEB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A0FD8-8632-4358-3ED7-0603A4B2B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11A09-9139-A265-D5CF-79C46D5E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7811F-7FA8-BF72-D8DB-21511B8A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0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D7A8C-0323-E4BB-D073-B752DF7E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0559D-E3F0-4C5F-4D86-808179E8C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72E48-E5D6-4309-FE87-162FA1AF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A7410-28B9-1126-0F82-88CCCC466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13B33-090A-51AD-E7B4-AA38C5B55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F57A7-6E89-04D9-023A-140844CC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D958A4-AEFE-A6A8-0386-6589FBB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B3EC1-87F8-80FE-0F81-CDBCA4A4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1659-B1BC-7FAE-991B-BF09F93A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4906-531C-4B30-7879-310FD641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3892B-0FC9-B7C7-B278-75FBF37E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59966-AABE-1811-710F-18CE3CF2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5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C124B-EF3A-7C52-502B-78199F7A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B8CAC-C8F4-4045-54C8-67793DDA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00E0A-0E4F-0283-9D71-27DBDEC9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9EA5-45C2-D087-3AF0-DFEB3436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1E509-E2B2-3FF9-0A5B-3508A025D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9F53B-8935-BC25-B503-B4889244F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C09E0-9170-0D9A-AC6E-728CA3C5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F8903-2675-9F49-D34C-C32DDC4F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B0455-5F1B-6A63-20DA-AD38F3C0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1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56F0-7043-96BF-B4C4-43D1E4145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F1898-3C62-34C4-E2B9-88B437588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88573-FF6E-CBA7-4CB0-4E874445D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9B5EE-4355-D7FE-2C32-2FEF9FE8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73719-B06C-C3B0-5EF9-CCEAC643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46418-6E63-F759-38D3-A627712D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7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8BA6E-A64F-4653-598A-C97DA36121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32B1D3-6A11-F23D-7C31-1F0084E56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46B8D-AF73-C7A6-19BB-19FF96778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890DE-316E-2527-E356-1E437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C179B-E1DC-44DF-B0E4-66A8D350C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4BB5B-09EB-1B3A-429A-B87F5F1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444" y="50578"/>
            <a:ext cx="9904156" cy="23898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87" y="2419529"/>
            <a:ext cx="7126776" cy="2088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443" y="4946163"/>
            <a:ext cx="4281247" cy="1597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b="7301"/>
          <a:stretch/>
        </p:blipFill>
        <p:spPr>
          <a:xfrm>
            <a:off x="8090420" y="4946163"/>
            <a:ext cx="4121459" cy="15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3361" y="27942"/>
            <a:ext cx="9282340" cy="725830"/>
          </a:xfrm>
        </p:spPr>
        <p:txBody>
          <a:bodyPr/>
          <a:lstStyle/>
          <a:p>
            <a:r>
              <a:rPr lang="en-US" dirty="0"/>
              <a:t>Experiment procedure cont.…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23167657"/>
              </p:ext>
            </p:extLst>
          </p:nvPr>
        </p:nvGraphicFramePr>
        <p:xfrm>
          <a:off x="0" y="1746101"/>
          <a:ext cx="3853543" cy="432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34328441"/>
              </p:ext>
            </p:extLst>
          </p:nvPr>
        </p:nvGraphicFramePr>
        <p:xfrm>
          <a:off x="3835437" y="1788093"/>
          <a:ext cx="4214054" cy="425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049491" y="2393626"/>
            <a:ext cx="38706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LW - Neem leaf water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LE  - Neem leaf ethanol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SW - Neem seed Water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 - Neem seed ethanol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CP -  Positive control </a:t>
            </a:r>
            <a:r>
              <a:rPr lang="en-US" sz="20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Thiomethoxam</a:t>
            </a:r>
            <a:r>
              <a:rPr lang="en-US" sz="20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20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Actara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25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20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WG)</a:t>
            </a:r>
            <a:endParaRPr lang="en-US" sz="20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endParaRPr lang="en-U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9824" y="1161326"/>
            <a:ext cx="48593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200" b="1" kern="1200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Treatment combination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52340" y="1359305"/>
            <a:ext cx="4032588" cy="1111594"/>
          </a:xfrm>
          <a:prstGeom prst="rect">
            <a:avLst/>
          </a:prstGeom>
          <a:solidFill>
            <a:srgbClr val="99CB38">
              <a:lumMod val="20000"/>
              <a:lumOff val="80000"/>
            </a:srgbClr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treatment  contents with three replicates</a:t>
            </a:r>
          </a:p>
        </p:txBody>
      </p:sp>
    </p:spTree>
    <p:extLst>
      <p:ext uri="{BB962C8B-B14F-4D97-AF65-F5344CB8AC3E}">
        <p14:creationId xmlns:p14="http://schemas.microsoft.com/office/powerpoint/2010/main" val="31500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62100" y="-17008"/>
            <a:ext cx="9168910" cy="859258"/>
          </a:xfrm>
        </p:spPr>
        <p:txBody>
          <a:bodyPr/>
          <a:lstStyle/>
          <a:p>
            <a:r>
              <a:rPr lang="en-US" dirty="0"/>
              <a:t>Experiment procedure cont.…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8512" y="1154434"/>
            <a:ext cx="4167053" cy="568464"/>
          </a:xfrm>
          <a:prstGeom prst="rect">
            <a:avLst/>
          </a:prstGeom>
          <a:solidFill>
            <a:srgbClr val="99CB38">
              <a:lumMod val="50000"/>
            </a:srgbClr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Type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59337" y="2037606"/>
            <a:ext cx="4206238" cy="400454"/>
          </a:xfrm>
          <a:prstGeom prst="rect">
            <a:avLst/>
          </a:prstGeom>
          <a:gradFill rotWithShape="1">
            <a:gsLst>
              <a:gs pos="0">
                <a:srgbClr val="99CB38">
                  <a:tint val="65000"/>
                  <a:shade val="92000"/>
                  <a:satMod val="130000"/>
                </a:srgbClr>
              </a:gs>
              <a:gs pos="45000">
                <a:srgbClr val="99CB38">
                  <a:tint val="60000"/>
                  <a:shade val="99000"/>
                  <a:satMod val="120000"/>
                </a:srgbClr>
              </a:gs>
              <a:gs pos="100000">
                <a:srgbClr val="99CB38">
                  <a:tint val="55000"/>
                  <a:satMod val="14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99CB3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Effects of  anti-feeding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7656" y="2058344"/>
            <a:ext cx="3853542" cy="415924"/>
          </a:xfrm>
          <a:prstGeom prst="rect">
            <a:avLst/>
          </a:prstGeom>
          <a:gradFill rotWithShape="1">
            <a:gsLst>
              <a:gs pos="0">
                <a:srgbClr val="99CB38">
                  <a:tint val="65000"/>
                  <a:shade val="92000"/>
                  <a:satMod val="130000"/>
                </a:srgbClr>
              </a:gs>
              <a:gs pos="45000">
                <a:srgbClr val="99CB38">
                  <a:tint val="60000"/>
                  <a:shade val="99000"/>
                  <a:satMod val="120000"/>
                </a:srgbClr>
              </a:gs>
              <a:gs pos="100000">
                <a:srgbClr val="99CB38">
                  <a:tint val="55000"/>
                  <a:satMod val="14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99CB3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Effect of Toxicity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5655215" y="2978820"/>
            <a:ext cx="6991892" cy="8186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Parafilm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 Sachet Technique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Heinrichs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et al.,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 1985).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72966" y="2942828"/>
            <a:ext cx="3122023" cy="640242"/>
          </a:xfrm>
          <a:prstGeom prst="rect">
            <a:avLst/>
          </a:prstGeom>
          <a:gradFill rotWithShape="1">
            <a:gsLst>
              <a:gs pos="0">
                <a:srgbClr val="4EB3CF">
                  <a:tint val="65000"/>
                  <a:shade val="92000"/>
                  <a:satMod val="130000"/>
                </a:srgbClr>
              </a:gs>
              <a:gs pos="45000">
                <a:srgbClr val="4EB3CF">
                  <a:tint val="60000"/>
                  <a:shade val="99000"/>
                  <a:satMod val="120000"/>
                </a:srgbClr>
              </a:gs>
              <a:gs pos="100000">
                <a:srgbClr val="4EB3CF">
                  <a:tint val="55000"/>
                  <a:satMod val="14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4EB3C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Mortality test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779658" y="1688306"/>
            <a:ext cx="3866604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3" y="3867660"/>
            <a:ext cx="4008326" cy="208038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439905" y="5948045"/>
            <a:ext cx="386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Mortality Test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Pyrilla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Plant Hopper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6435" y="3464762"/>
            <a:ext cx="2025805" cy="270107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586053" y="5899786"/>
            <a:ext cx="21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Death Woolly Aphids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049" r="60572"/>
          <a:stretch/>
        </p:blipFill>
        <p:spPr>
          <a:xfrm>
            <a:off x="10037658" y="3735823"/>
            <a:ext cx="1306782" cy="21589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9835432" y="5922486"/>
            <a:ext cx="171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Latha"/>
              </a:rPr>
              <a:t>Parafilm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Latha"/>
              </a:rPr>
              <a:t> Sachet</a:t>
            </a:r>
            <a:endPara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2554364" y="2515617"/>
            <a:ext cx="385355" cy="358078"/>
          </a:xfrm>
          <a:prstGeom prst="rightArrow">
            <a:avLst/>
          </a:prstGeom>
          <a:solidFill>
            <a:sysClr val="windowText" lastClr="000000"/>
          </a:solidFill>
          <a:ln w="15875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0376" y="2474398"/>
            <a:ext cx="414564" cy="41456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021977" y="1688306"/>
            <a:ext cx="3866604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>
            <a:off x="9859410" y="1704572"/>
            <a:ext cx="1" cy="305324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  <p:cxnSp>
        <p:nvCxnSpPr>
          <p:cNvPr id="22" name="Straight Arrow Connector 21"/>
          <p:cNvCxnSpPr/>
          <p:nvPr/>
        </p:nvCxnSpPr>
        <p:spPr>
          <a:xfrm flipH="1">
            <a:off x="2780450" y="1688306"/>
            <a:ext cx="13063" cy="339634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262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608" y="3739375"/>
            <a:ext cx="1951167" cy="195116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29894" y="92546"/>
            <a:ext cx="7333984" cy="66787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Experiment procedure cont.…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80504" y="2410846"/>
            <a:ext cx="5638309" cy="1158236"/>
          </a:xfrm>
          <a:prstGeom prst="rect">
            <a:avLst/>
          </a:prstGeom>
          <a:solidFill>
            <a:srgbClr val="4EB3CF">
              <a:lumMod val="60000"/>
              <a:lumOff val="40000"/>
            </a:srgbClr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Erythrosine dye test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Heinrichs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et al.,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 1985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35527" y="2411409"/>
            <a:ext cx="5554052" cy="1147886"/>
          </a:xfrm>
          <a:prstGeom prst="rect">
            <a:avLst/>
          </a:prstGeom>
          <a:solidFill>
            <a:srgbClr val="4EB3CF">
              <a:lumMod val="60000"/>
              <a:lumOff val="40000"/>
            </a:srgbClr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honey dew were stained with the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bromocresol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green-treated filter papers (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Heinrichs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et al.,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Latha"/>
              </a:rPr>
              <a:t> 1985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4218" y="950371"/>
            <a:ext cx="2612571" cy="461665"/>
          </a:xfrm>
          <a:prstGeom prst="rect">
            <a:avLst/>
          </a:prstGeom>
          <a:noFill/>
          <a:ln>
            <a:solidFill>
              <a:srgbClr val="99CB3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Feeding amount</a:t>
            </a:r>
          </a:p>
        </p:txBody>
      </p:sp>
      <p:sp>
        <p:nvSpPr>
          <p:cNvPr id="10" name="Lightning Bolt 9"/>
          <p:cNvSpPr/>
          <p:nvPr/>
        </p:nvSpPr>
        <p:spPr>
          <a:xfrm rot="4865702">
            <a:off x="4380576" y="1387021"/>
            <a:ext cx="846521" cy="993947"/>
          </a:xfrm>
          <a:prstGeom prst="lightningBolt">
            <a:avLst/>
          </a:prstGeom>
          <a:solidFill>
            <a:srgbClr val="99CB38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ghtning Bolt 10"/>
          <p:cNvSpPr/>
          <p:nvPr/>
        </p:nvSpPr>
        <p:spPr>
          <a:xfrm rot="7845521" flipV="1">
            <a:off x="7094225" y="1383385"/>
            <a:ext cx="546475" cy="954373"/>
          </a:xfrm>
          <a:prstGeom prst="lightningBolt">
            <a:avLst/>
          </a:prstGeom>
          <a:solidFill>
            <a:srgbClr val="99CB38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5" y="3744195"/>
            <a:ext cx="1956172" cy="195617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0" y="5692661"/>
            <a:ext cx="268451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07000"/>
              </a:lnSpc>
              <a:spcAft>
                <a:spcPts val="800"/>
              </a:spcAft>
              <a:buClrTx/>
              <a:buFontTx/>
              <a:buNone/>
            </a:pP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Latha"/>
              </a:rPr>
              <a:t>Pyrilla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Latha"/>
              </a:rPr>
              <a:t> plant hopper in Feeding chamber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8580" y="5718391"/>
            <a:ext cx="3093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Stained honey dew on treated filter paper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34" y="3797257"/>
            <a:ext cx="1856649" cy="185664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9463877" y="5718391"/>
            <a:ext cx="1928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Erythrosine dye 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r="82099"/>
          <a:stretch/>
        </p:blipFill>
        <p:spPr>
          <a:xfrm>
            <a:off x="6853790" y="3693418"/>
            <a:ext cx="1099181" cy="215924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068177" y="5853655"/>
            <a:ext cx="299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Woolly aphids in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Latha"/>
              </a:rPr>
              <a:t>Parafilm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Latha"/>
              </a:rPr>
              <a:t> Sachet </a:t>
            </a:r>
            <a:endParaRPr lang="en-US" sz="1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0916" y="511175"/>
            <a:ext cx="9282340" cy="1179513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Collection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888828" y="3142339"/>
            <a:ext cx="8264000" cy="289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105400" algn="l"/>
              </a:tabLst>
            </a:pPr>
            <a:r>
              <a:rPr lang="en-US" b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Percentage population reduction (R) = 1- ((T2 x C1)/ (T1 x C2)) x 100%</a:t>
            </a:r>
            <a:endParaRPr lang="en-US" b="1" smtClean="0">
              <a:solidFill>
                <a:prstClr val="black"/>
              </a:solidFill>
              <a:ea typeface="Calibri" panose="020F0502020204030204" pitchFamily="34" charset="0"/>
              <a:cs typeface="Latha"/>
            </a:endParaRPr>
          </a:p>
          <a:p>
            <a:pPr indent="0" algn="just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105400" algn="l"/>
              </a:tabLst>
            </a:pPr>
            <a:r>
              <a:rPr lang="en-US" b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T1= Pre-treatment population in treatment</a:t>
            </a:r>
            <a:endParaRPr lang="en-US" b="1" smtClean="0">
              <a:solidFill>
                <a:prstClr val="black"/>
              </a:solidFill>
              <a:ea typeface="Calibri" panose="020F0502020204030204" pitchFamily="34" charset="0"/>
              <a:cs typeface="Latha"/>
            </a:endParaRPr>
          </a:p>
          <a:p>
            <a:pPr indent="0" algn="just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105400" algn="l"/>
              </a:tabLst>
            </a:pPr>
            <a:r>
              <a:rPr lang="en-US" b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T2= Post treatment population in treatment</a:t>
            </a:r>
            <a:endParaRPr lang="en-US" b="1" smtClean="0">
              <a:solidFill>
                <a:prstClr val="black"/>
              </a:solidFill>
              <a:ea typeface="Calibri" panose="020F0502020204030204" pitchFamily="34" charset="0"/>
              <a:cs typeface="Latha"/>
            </a:endParaRPr>
          </a:p>
          <a:p>
            <a:pPr indent="0" algn="just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105400" algn="l"/>
              </a:tabLst>
            </a:pPr>
            <a:r>
              <a:rPr lang="en-US" b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C1= pre-treatment population in check</a:t>
            </a:r>
            <a:endParaRPr lang="en-US" b="1" smtClean="0">
              <a:solidFill>
                <a:prstClr val="black"/>
              </a:solidFill>
              <a:ea typeface="Calibri" panose="020F0502020204030204" pitchFamily="34" charset="0"/>
              <a:cs typeface="Latha"/>
            </a:endParaRPr>
          </a:p>
          <a:p>
            <a:pPr indent="0" algn="just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C2= post-treatment population in check </a:t>
            </a:r>
          </a:p>
          <a:p>
            <a:pPr indent="0" algn="just" defTabSz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(Fleming and Retnakaran, 1985)</a:t>
            </a:r>
            <a:endParaRPr lang="en-US" b="1" smtClean="0">
              <a:solidFill>
                <a:prstClr val="black"/>
              </a:solidFill>
              <a:ea typeface="Calibri" panose="020F0502020204030204" pitchFamily="34" charset="0"/>
              <a:cs typeface="Latha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3810" y="2403675"/>
            <a:ext cx="98345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Mortality count of the insect– 24 hrs., 48 hrs</a:t>
            </a:r>
            <a:r>
              <a:rPr lang="en-US" sz="2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., and </a:t>
            </a: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72 hrs.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922071"/>
            <a:ext cx="3145773" cy="48332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Toxicity Effect </a:t>
            </a:r>
          </a:p>
        </p:txBody>
      </p:sp>
    </p:spTree>
    <p:extLst>
      <p:ext uri="{BB962C8B-B14F-4D97-AF65-F5344CB8AC3E}">
        <p14:creationId xmlns:p14="http://schemas.microsoft.com/office/powerpoint/2010/main" val="19445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855198" y="1142874"/>
            <a:ext cx="9282340" cy="1179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u="sng" dirty="0">
                <a:solidFill>
                  <a:schemeClr val="tx1"/>
                </a:solidFill>
              </a:rPr>
              <a:t>Anti-feeding Effect 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311155" y="2331211"/>
            <a:ext cx="105156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3200" b="1" smtClean="0"/>
              <a:t> Area of the honey dew stained  was measured using square millimeter grids after 24 hrs.</a:t>
            </a:r>
          </a:p>
          <a:p>
            <a:pPr>
              <a:buClr>
                <a:schemeClr val="accent1"/>
              </a:buClr>
            </a:pPr>
            <a:endParaRPr lang="en-US" sz="3200" b="1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3200" b="1" smtClean="0"/>
              <a:t> The stained salivary flanges on each plant sample was counted.</a:t>
            </a:r>
            <a:endParaRPr lang="en-US" sz="320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20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37280" y="0"/>
            <a:ext cx="9282340" cy="1179513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Data Analysis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1911" y="1261630"/>
            <a:ext cx="10515600" cy="3089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None/>
            </a:pPr>
            <a:endParaRPr lang="en-US" sz="3200" b="1" smtClean="0">
              <a:solidFill>
                <a:prstClr val="black"/>
              </a:solidFill>
            </a:endParaRP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Font typeface="Wingdings" panose="05000000000000000000" pitchFamily="2" charset="2"/>
              <a:buChar char="q"/>
            </a:pPr>
            <a:r>
              <a:rPr lang="en-US" sz="3200" b="1" smtClean="0">
                <a:solidFill>
                  <a:srgbClr val="FFFF00"/>
                </a:solidFill>
              </a:rPr>
              <a:t> </a:t>
            </a:r>
            <a:r>
              <a:rPr lang="en-US" sz="3200" b="1" smtClean="0">
                <a:solidFill>
                  <a:prstClr val="black"/>
                </a:solidFill>
              </a:rPr>
              <a:t>Comparison between control and treatments were  done using either one - way or two – way ANOVA with Tukey’s multiple comparison.</a:t>
            </a:r>
          </a:p>
          <a:p>
            <a:pPr marL="201168" lvl="1" indent="0"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Font typeface="Arial" panose="020B0604020202020204" pitchFamily="34" charset="0"/>
              <a:buNone/>
            </a:pPr>
            <a:endParaRPr lang="en-US" sz="3200" b="1" smtClean="0">
              <a:solidFill>
                <a:prstClr val="black"/>
              </a:solidFill>
            </a:endParaRPr>
          </a:p>
          <a:p>
            <a:pPr marL="384048" lvl="1" indent="-182880">
              <a:spcBef>
                <a:spcPts val="200"/>
              </a:spcBef>
              <a:spcAft>
                <a:spcPts val="400"/>
              </a:spcAft>
              <a:buClr>
                <a:srgbClr val="99CB38"/>
              </a:buClr>
              <a:buFont typeface="Wingdings" panose="05000000000000000000" pitchFamily="2" charset="2"/>
              <a:buChar char="q"/>
            </a:pPr>
            <a:r>
              <a:rPr lang="en-US" sz="3200" b="1" smtClean="0">
                <a:solidFill>
                  <a:prstClr val="black"/>
                </a:solidFill>
              </a:rPr>
              <a:t> 5% probability level was used to detect the significance of differences between control and treatments.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95748" y="2158856"/>
            <a:ext cx="6505303" cy="833976"/>
          </a:xfrm>
          <a:prstGeom prst="rect">
            <a:avLst/>
          </a:prstGeom>
          <a:solidFill>
            <a:srgbClr val="44C1A3"/>
          </a:solidFill>
          <a:ln w="15875" cap="flat" cmpd="sng" algn="ctr">
            <a:solidFill>
              <a:srgbClr val="44C1A3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and Discussion</a:t>
            </a:r>
            <a:endParaRPr kumimoji="0" lang="en-US" sz="5400" b="1" i="0" u="none" strike="noStrike" kern="1200" cap="none" spc="-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10" y="3535621"/>
            <a:ext cx="1991534" cy="2752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2" y="1690688"/>
            <a:ext cx="3397779" cy="2257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15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37657" y="956493"/>
            <a:ext cx="71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457200">
              <a:buClrTx/>
              <a:buFont typeface="Wingdings" panose="05000000000000000000" pitchFamily="2" charset="2"/>
              <a:buChar char="q"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concentration and 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2922" y="5300953"/>
            <a:ext cx="3729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CP -  Positive control </a:t>
            </a:r>
            <a:r>
              <a:rPr lang="en-US" sz="20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Thiomethoxam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Actara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25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WG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7706" y="-30779"/>
            <a:ext cx="2475914" cy="646331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2881" y="68952"/>
            <a:ext cx="3683010" cy="584775"/>
          </a:xfrm>
          <a:prstGeom prst="rect">
            <a:avLst/>
          </a:prstGeom>
          <a:solidFill>
            <a:srgbClr val="99CB38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Pyrilla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Plant Hopper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0" y="2237212"/>
            <a:ext cx="4584589" cy="3063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276" y="2222692"/>
            <a:ext cx="4511830" cy="306374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990058"/>
              </p:ext>
            </p:extLst>
          </p:nvPr>
        </p:nvGraphicFramePr>
        <p:xfrm>
          <a:off x="9434861" y="2253448"/>
          <a:ext cx="2757138" cy="3047505"/>
        </p:xfrm>
        <a:graphic>
          <a:graphicData uri="http://schemas.openxmlformats.org/drawingml/2006/table">
            <a:tbl>
              <a:tblPr/>
              <a:tblGrid>
                <a:gridCol w="459523">
                  <a:extLst>
                    <a:ext uri="{9D8B030D-6E8A-4147-A177-3AD203B41FA5}">
                      <a16:colId xmlns:a16="http://schemas.microsoft.com/office/drawing/2014/main" val="1457968760"/>
                    </a:ext>
                  </a:extLst>
                </a:gridCol>
                <a:gridCol w="459523">
                  <a:extLst>
                    <a:ext uri="{9D8B030D-6E8A-4147-A177-3AD203B41FA5}">
                      <a16:colId xmlns:a16="http://schemas.microsoft.com/office/drawing/2014/main" val="1897622359"/>
                    </a:ext>
                  </a:extLst>
                </a:gridCol>
                <a:gridCol w="459523">
                  <a:extLst>
                    <a:ext uri="{9D8B030D-6E8A-4147-A177-3AD203B41FA5}">
                      <a16:colId xmlns:a16="http://schemas.microsoft.com/office/drawing/2014/main" val="6544773"/>
                    </a:ext>
                  </a:extLst>
                </a:gridCol>
                <a:gridCol w="459523">
                  <a:extLst>
                    <a:ext uri="{9D8B030D-6E8A-4147-A177-3AD203B41FA5}">
                      <a16:colId xmlns:a16="http://schemas.microsoft.com/office/drawing/2014/main" val="2842592953"/>
                    </a:ext>
                  </a:extLst>
                </a:gridCol>
                <a:gridCol w="459523">
                  <a:extLst>
                    <a:ext uri="{9D8B030D-6E8A-4147-A177-3AD203B41FA5}">
                      <a16:colId xmlns:a16="http://schemas.microsoft.com/office/drawing/2014/main" val="3977442766"/>
                    </a:ext>
                  </a:extLst>
                </a:gridCol>
                <a:gridCol w="459523">
                  <a:extLst>
                    <a:ext uri="{9D8B030D-6E8A-4147-A177-3AD203B41FA5}">
                      <a16:colId xmlns:a16="http://schemas.microsoft.com/office/drawing/2014/main" val="3613292652"/>
                    </a:ext>
                  </a:extLst>
                </a:gridCol>
              </a:tblGrid>
              <a:tr h="177915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leaf water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080201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770642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910131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40272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763310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61716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8345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012745"/>
                  </a:ext>
                </a:extLst>
              </a:tr>
              <a:tr h="191306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leaf ethanolr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941880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63547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387326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334669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539621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543704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188125"/>
                  </a:ext>
                </a:extLst>
              </a:tr>
              <a:tr h="1913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97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70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19382" y="5304523"/>
            <a:ext cx="3729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CP -  Positive control </a:t>
            </a:r>
            <a:r>
              <a:rPr lang="en-US" sz="20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Thiomethoxam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Actara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25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WG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468" y="156999"/>
            <a:ext cx="2475914" cy="646331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*= 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0.05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4335" y="156999"/>
            <a:ext cx="3683010" cy="584775"/>
          </a:xfrm>
          <a:prstGeom prst="rect">
            <a:avLst/>
          </a:prstGeom>
          <a:solidFill>
            <a:srgbClr val="99CB38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Pyrilla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Plant Hopper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584968"/>
              </p:ext>
            </p:extLst>
          </p:nvPr>
        </p:nvGraphicFramePr>
        <p:xfrm>
          <a:off x="9312025" y="1829361"/>
          <a:ext cx="2836434" cy="3048000"/>
        </p:xfrm>
        <a:graphic>
          <a:graphicData uri="http://schemas.openxmlformats.org/drawingml/2006/table">
            <a:tbl>
              <a:tblPr/>
              <a:tblGrid>
                <a:gridCol w="472739">
                  <a:extLst>
                    <a:ext uri="{9D8B030D-6E8A-4147-A177-3AD203B41FA5}">
                      <a16:colId xmlns:a16="http://schemas.microsoft.com/office/drawing/2014/main" val="2212406460"/>
                    </a:ext>
                  </a:extLst>
                </a:gridCol>
                <a:gridCol w="472739">
                  <a:extLst>
                    <a:ext uri="{9D8B030D-6E8A-4147-A177-3AD203B41FA5}">
                      <a16:colId xmlns:a16="http://schemas.microsoft.com/office/drawing/2014/main" val="2194464484"/>
                    </a:ext>
                  </a:extLst>
                </a:gridCol>
                <a:gridCol w="472739">
                  <a:extLst>
                    <a:ext uri="{9D8B030D-6E8A-4147-A177-3AD203B41FA5}">
                      <a16:colId xmlns:a16="http://schemas.microsoft.com/office/drawing/2014/main" val="88267606"/>
                    </a:ext>
                  </a:extLst>
                </a:gridCol>
                <a:gridCol w="472739">
                  <a:extLst>
                    <a:ext uri="{9D8B030D-6E8A-4147-A177-3AD203B41FA5}">
                      <a16:colId xmlns:a16="http://schemas.microsoft.com/office/drawing/2014/main" val="634553886"/>
                    </a:ext>
                  </a:extLst>
                </a:gridCol>
                <a:gridCol w="472739">
                  <a:extLst>
                    <a:ext uri="{9D8B030D-6E8A-4147-A177-3AD203B41FA5}">
                      <a16:colId xmlns:a16="http://schemas.microsoft.com/office/drawing/2014/main" val="541455548"/>
                    </a:ext>
                  </a:extLst>
                </a:gridCol>
                <a:gridCol w="472739">
                  <a:extLst>
                    <a:ext uri="{9D8B030D-6E8A-4147-A177-3AD203B41FA5}">
                      <a16:colId xmlns:a16="http://schemas.microsoft.com/office/drawing/2014/main" val="1250432032"/>
                    </a:ext>
                  </a:extLst>
                </a:gridCol>
              </a:tblGrid>
              <a:tr h="190500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Neem Seed water extraction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3010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181328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774052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537967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693978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062585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49327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*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*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*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577039"/>
                  </a:ext>
                </a:extLst>
              </a:tr>
              <a:tr h="190500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seed ethanol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29960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146200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*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717622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70734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3090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701251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32317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96841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" y="1690688"/>
            <a:ext cx="4586288" cy="3169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37" y="1700930"/>
            <a:ext cx="4581550" cy="31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88451" y="1281945"/>
            <a:ext cx="71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457200">
              <a:buClrTx/>
              <a:buFont typeface="Wingdings" panose="05000000000000000000" pitchFamily="2" charset="2"/>
              <a:buChar char="q"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concentration and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1896" y="4828"/>
            <a:ext cx="2475914" cy="646331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0.05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6493" y="40610"/>
            <a:ext cx="2941689" cy="574765"/>
          </a:xfrm>
          <a:prstGeom prst="rect">
            <a:avLst/>
          </a:prstGeom>
          <a:solidFill>
            <a:srgbClr val="99CB38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Woolly Aphid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70" y="2229070"/>
            <a:ext cx="4798645" cy="3139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556" y="2204684"/>
            <a:ext cx="4439873" cy="3163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03626" y="5402276"/>
            <a:ext cx="3729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CP -  Positive control </a:t>
            </a:r>
            <a:r>
              <a:rPr lang="en-US" sz="20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Thiomethoxam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Actara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25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WG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486907"/>
              </p:ext>
            </p:extLst>
          </p:nvPr>
        </p:nvGraphicFramePr>
        <p:xfrm>
          <a:off x="9575370" y="1928276"/>
          <a:ext cx="2616630" cy="3500240"/>
        </p:xfrm>
        <a:graphic>
          <a:graphicData uri="http://schemas.openxmlformats.org/drawingml/2006/table">
            <a:tbl>
              <a:tblPr/>
              <a:tblGrid>
                <a:gridCol w="436105">
                  <a:extLst>
                    <a:ext uri="{9D8B030D-6E8A-4147-A177-3AD203B41FA5}">
                      <a16:colId xmlns:a16="http://schemas.microsoft.com/office/drawing/2014/main" val="2375053455"/>
                    </a:ext>
                  </a:extLst>
                </a:gridCol>
                <a:gridCol w="436105">
                  <a:extLst>
                    <a:ext uri="{9D8B030D-6E8A-4147-A177-3AD203B41FA5}">
                      <a16:colId xmlns:a16="http://schemas.microsoft.com/office/drawing/2014/main" val="1103331982"/>
                    </a:ext>
                  </a:extLst>
                </a:gridCol>
                <a:gridCol w="436105">
                  <a:extLst>
                    <a:ext uri="{9D8B030D-6E8A-4147-A177-3AD203B41FA5}">
                      <a16:colId xmlns:a16="http://schemas.microsoft.com/office/drawing/2014/main" val="1703738639"/>
                    </a:ext>
                  </a:extLst>
                </a:gridCol>
                <a:gridCol w="436105">
                  <a:extLst>
                    <a:ext uri="{9D8B030D-6E8A-4147-A177-3AD203B41FA5}">
                      <a16:colId xmlns:a16="http://schemas.microsoft.com/office/drawing/2014/main" val="2657116372"/>
                    </a:ext>
                  </a:extLst>
                </a:gridCol>
                <a:gridCol w="436105">
                  <a:extLst>
                    <a:ext uri="{9D8B030D-6E8A-4147-A177-3AD203B41FA5}">
                      <a16:colId xmlns:a16="http://schemas.microsoft.com/office/drawing/2014/main" val="1156253985"/>
                    </a:ext>
                  </a:extLst>
                </a:gridCol>
                <a:gridCol w="436105">
                  <a:extLst>
                    <a:ext uri="{9D8B030D-6E8A-4147-A177-3AD203B41FA5}">
                      <a16:colId xmlns:a16="http://schemas.microsoft.com/office/drawing/2014/main" val="1958985249"/>
                    </a:ext>
                  </a:extLst>
                </a:gridCol>
              </a:tblGrid>
              <a:tr h="218765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leaf water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936483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154761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693769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113132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9076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38770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921548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837866"/>
                  </a:ext>
                </a:extLst>
              </a:tr>
              <a:tr h="218765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leaf ethanolr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228488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254762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377307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201134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81213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732539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24602"/>
                  </a:ext>
                </a:extLst>
              </a:tr>
              <a:tr h="2187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981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9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8F961-52E7-EAC8-9412-12E4E338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692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2</a:t>
            </a:fld>
            <a:endParaRPr lang="en-US"/>
          </a:p>
        </p:txBody>
      </p:sp>
      <p:sp>
        <p:nvSpPr>
          <p:cNvPr id="7" name="Google Shape;59;p2"/>
          <p:cNvSpPr txBox="1">
            <a:spLocks noGrp="1"/>
          </p:cNvSpPr>
          <p:nvPr>
            <p:ph type="title"/>
          </p:nvPr>
        </p:nvSpPr>
        <p:spPr>
          <a:xfrm>
            <a:off x="3366655" y="0"/>
            <a:ext cx="6414654" cy="5680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Contents</a:t>
            </a:r>
            <a:endParaRPr dirty="0"/>
          </a:p>
        </p:txBody>
      </p:sp>
      <p:sp>
        <p:nvSpPr>
          <p:cNvPr id="8" name="Google Shape;60;p2"/>
          <p:cNvSpPr txBox="1">
            <a:spLocks noGrp="1"/>
          </p:cNvSpPr>
          <p:nvPr>
            <p:ph idx="1"/>
          </p:nvPr>
        </p:nvSpPr>
        <p:spPr>
          <a:xfrm>
            <a:off x="944525" y="135478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 and Research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</a:p>
          <a:p>
            <a:pPr lvl="0"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Justification of research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Overall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objective and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Specific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Material and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</a:p>
          <a:p>
            <a:pPr lvl="0" indent="-457200" algn="just">
              <a:lnSpc>
                <a:spcPct val="100000"/>
              </a:lnSpc>
              <a:spcBef>
                <a:spcPts val="80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Experiment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procedure</a:t>
            </a:r>
          </a:p>
          <a:p>
            <a:pPr lvl="0" indent="-457200" algn="just">
              <a:lnSpc>
                <a:spcPct val="100000"/>
              </a:lnSpc>
              <a:spcBef>
                <a:spcPts val="80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Collection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Results and Discussion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</a:p>
          <a:p>
            <a:pPr lvl="0" indent="-457200" algn="just">
              <a:lnSpc>
                <a:spcPct val="100000"/>
              </a:lnSpc>
              <a:spcBef>
                <a:spcPts val="800"/>
              </a:spcBef>
              <a:buSzPts val="2800"/>
              <a:buFont typeface="Wingdings" panose="05000000000000000000" pitchFamily="2" charset="2"/>
              <a:buChar char="v"/>
            </a:pPr>
            <a:r>
              <a:rPr lang="en-US" b="1" kern="1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Suggestions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-4572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References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7747" y="1091368"/>
            <a:ext cx="71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457200">
              <a:buClrTx/>
              <a:buFont typeface="Wingdings" panose="05000000000000000000" pitchFamily="2" charset="2"/>
              <a:buChar char="q"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concentration and time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3610885" y="75286"/>
            <a:ext cx="2941689" cy="574765"/>
          </a:xfrm>
          <a:prstGeom prst="rect">
            <a:avLst/>
          </a:prstGeom>
          <a:solidFill>
            <a:srgbClr val="99CB38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Woolly Aphid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63559" y="39502"/>
            <a:ext cx="2475914" cy="646331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= 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0.05</a:t>
            </a:r>
          </a:p>
        </p:txBody>
      </p:sp>
      <p:sp>
        <p:nvSpPr>
          <p:cNvPr id="8" name="Rectangle 7"/>
          <p:cNvSpPr/>
          <p:nvPr/>
        </p:nvSpPr>
        <p:spPr>
          <a:xfrm>
            <a:off x="8462922" y="5300953"/>
            <a:ext cx="3729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CP -  Positive control </a:t>
            </a:r>
            <a:r>
              <a:rPr lang="en-US" sz="20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Thiomethoxam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Actara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25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WG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" y="2004842"/>
            <a:ext cx="4951899" cy="327427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28444"/>
              </p:ext>
            </p:extLst>
          </p:nvPr>
        </p:nvGraphicFramePr>
        <p:xfrm>
          <a:off x="9658085" y="2117977"/>
          <a:ext cx="2447112" cy="3048000"/>
        </p:xfrm>
        <a:graphic>
          <a:graphicData uri="http://schemas.openxmlformats.org/drawingml/2006/table">
            <a:tbl>
              <a:tblPr/>
              <a:tblGrid>
                <a:gridCol w="407852">
                  <a:extLst>
                    <a:ext uri="{9D8B030D-6E8A-4147-A177-3AD203B41FA5}">
                      <a16:colId xmlns:a16="http://schemas.microsoft.com/office/drawing/2014/main" val="2539885355"/>
                    </a:ext>
                  </a:extLst>
                </a:gridCol>
                <a:gridCol w="407852">
                  <a:extLst>
                    <a:ext uri="{9D8B030D-6E8A-4147-A177-3AD203B41FA5}">
                      <a16:colId xmlns:a16="http://schemas.microsoft.com/office/drawing/2014/main" val="2756134884"/>
                    </a:ext>
                  </a:extLst>
                </a:gridCol>
                <a:gridCol w="407852">
                  <a:extLst>
                    <a:ext uri="{9D8B030D-6E8A-4147-A177-3AD203B41FA5}">
                      <a16:colId xmlns:a16="http://schemas.microsoft.com/office/drawing/2014/main" val="3950999396"/>
                    </a:ext>
                  </a:extLst>
                </a:gridCol>
                <a:gridCol w="407852">
                  <a:extLst>
                    <a:ext uri="{9D8B030D-6E8A-4147-A177-3AD203B41FA5}">
                      <a16:colId xmlns:a16="http://schemas.microsoft.com/office/drawing/2014/main" val="537331211"/>
                    </a:ext>
                  </a:extLst>
                </a:gridCol>
                <a:gridCol w="407852">
                  <a:extLst>
                    <a:ext uri="{9D8B030D-6E8A-4147-A177-3AD203B41FA5}">
                      <a16:colId xmlns:a16="http://schemas.microsoft.com/office/drawing/2014/main" val="1233165334"/>
                    </a:ext>
                  </a:extLst>
                </a:gridCol>
                <a:gridCol w="407852">
                  <a:extLst>
                    <a:ext uri="{9D8B030D-6E8A-4147-A177-3AD203B41FA5}">
                      <a16:colId xmlns:a16="http://schemas.microsoft.com/office/drawing/2014/main" val="4050165743"/>
                    </a:ext>
                  </a:extLst>
                </a:gridCol>
              </a:tblGrid>
              <a:tr h="190500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Seed water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493600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17310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39965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901543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00364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04383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20068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942734"/>
                  </a:ext>
                </a:extLst>
              </a:tr>
              <a:tr h="190500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Neem seed ethanol extraction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9039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694028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42172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74734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02923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875793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32597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0660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730" y="1972514"/>
            <a:ext cx="4533932" cy="32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18047" y="40434"/>
            <a:ext cx="2910025" cy="574765"/>
          </a:xfrm>
          <a:prstGeom prst="rect">
            <a:avLst/>
          </a:prstGeom>
          <a:solidFill>
            <a:srgbClr val="99CB38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Pink mealy bug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5" y="1972644"/>
            <a:ext cx="4623645" cy="336101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18308" y="1050920"/>
            <a:ext cx="71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457200">
              <a:buClrTx/>
              <a:buFont typeface="Wingdings" panose="05000000000000000000" pitchFamily="2" charset="2"/>
              <a:buChar char="q"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concentration and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8301813" y="5350443"/>
            <a:ext cx="3729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CP -  Positive control </a:t>
            </a:r>
            <a:r>
              <a:rPr lang="en-US" sz="20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Thiomethoxam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Actara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25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WG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697" y="1972644"/>
            <a:ext cx="4719835" cy="336101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743638"/>
              </p:ext>
            </p:extLst>
          </p:nvPr>
        </p:nvGraphicFramePr>
        <p:xfrm>
          <a:off x="9628074" y="2142490"/>
          <a:ext cx="2563926" cy="3021317"/>
        </p:xfrm>
        <a:graphic>
          <a:graphicData uri="http://schemas.openxmlformats.org/drawingml/2006/table">
            <a:tbl>
              <a:tblPr/>
              <a:tblGrid>
                <a:gridCol w="427321">
                  <a:extLst>
                    <a:ext uri="{9D8B030D-6E8A-4147-A177-3AD203B41FA5}">
                      <a16:colId xmlns:a16="http://schemas.microsoft.com/office/drawing/2014/main" val="3505061397"/>
                    </a:ext>
                  </a:extLst>
                </a:gridCol>
                <a:gridCol w="427321">
                  <a:extLst>
                    <a:ext uri="{9D8B030D-6E8A-4147-A177-3AD203B41FA5}">
                      <a16:colId xmlns:a16="http://schemas.microsoft.com/office/drawing/2014/main" val="2204386414"/>
                    </a:ext>
                  </a:extLst>
                </a:gridCol>
                <a:gridCol w="427321">
                  <a:extLst>
                    <a:ext uri="{9D8B030D-6E8A-4147-A177-3AD203B41FA5}">
                      <a16:colId xmlns:a16="http://schemas.microsoft.com/office/drawing/2014/main" val="415075392"/>
                    </a:ext>
                  </a:extLst>
                </a:gridCol>
                <a:gridCol w="427321">
                  <a:extLst>
                    <a:ext uri="{9D8B030D-6E8A-4147-A177-3AD203B41FA5}">
                      <a16:colId xmlns:a16="http://schemas.microsoft.com/office/drawing/2014/main" val="545281951"/>
                    </a:ext>
                  </a:extLst>
                </a:gridCol>
                <a:gridCol w="427321">
                  <a:extLst>
                    <a:ext uri="{9D8B030D-6E8A-4147-A177-3AD203B41FA5}">
                      <a16:colId xmlns:a16="http://schemas.microsoft.com/office/drawing/2014/main" val="2321354388"/>
                    </a:ext>
                  </a:extLst>
                </a:gridCol>
                <a:gridCol w="427321">
                  <a:extLst>
                    <a:ext uri="{9D8B030D-6E8A-4147-A177-3AD203B41FA5}">
                      <a16:colId xmlns:a16="http://schemas.microsoft.com/office/drawing/2014/main" val="4074169327"/>
                    </a:ext>
                  </a:extLst>
                </a:gridCol>
              </a:tblGrid>
              <a:tr h="363842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Neem leaf water extraction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905913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248144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917997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107365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318635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944709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166461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11540"/>
                  </a:ext>
                </a:extLst>
              </a:tr>
              <a:tr h="174445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leaf ethanolr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056817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689561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653752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161212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053236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37451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93696"/>
                  </a:ext>
                </a:extLst>
              </a:tr>
              <a:tr h="1744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5264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57569" y="4650"/>
            <a:ext cx="2475914" cy="646331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0.05</a:t>
            </a:r>
          </a:p>
        </p:txBody>
      </p:sp>
    </p:spTree>
    <p:extLst>
      <p:ext uri="{BB962C8B-B14F-4D97-AF65-F5344CB8AC3E}">
        <p14:creationId xmlns:p14="http://schemas.microsoft.com/office/powerpoint/2010/main" val="36851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0" y="1789049"/>
            <a:ext cx="4940793" cy="309843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318" y="1789049"/>
            <a:ext cx="4427687" cy="309843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93893" y="44271"/>
            <a:ext cx="2652850" cy="574765"/>
          </a:xfrm>
          <a:prstGeom prst="rect">
            <a:avLst/>
          </a:prstGeom>
          <a:solidFill>
            <a:srgbClr val="99CB38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Pink mealy bug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608" y="941930"/>
            <a:ext cx="7115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457200">
              <a:buClrTx/>
              <a:buFont typeface="Wingdings" panose="05000000000000000000" pitchFamily="2" charset="2"/>
              <a:buChar char="q"/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concentration and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5843" y="-4391"/>
            <a:ext cx="2475914" cy="646331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 =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0.05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62922" y="5300953"/>
            <a:ext cx="3729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CP -  Positive control </a:t>
            </a:r>
            <a:r>
              <a:rPr lang="en-US" sz="20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Thiomethoxam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Actara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25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WG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  <a:r>
              <a:rPr lang="en-US" sz="2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281434"/>
              </p:ext>
            </p:extLst>
          </p:nvPr>
        </p:nvGraphicFramePr>
        <p:xfrm>
          <a:off x="9733620" y="1923624"/>
          <a:ext cx="2393892" cy="3048000"/>
        </p:xfrm>
        <a:graphic>
          <a:graphicData uri="http://schemas.openxmlformats.org/drawingml/2006/table">
            <a:tbl>
              <a:tblPr/>
              <a:tblGrid>
                <a:gridCol w="398982">
                  <a:extLst>
                    <a:ext uri="{9D8B030D-6E8A-4147-A177-3AD203B41FA5}">
                      <a16:colId xmlns:a16="http://schemas.microsoft.com/office/drawing/2014/main" val="1328776605"/>
                    </a:ext>
                  </a:extLst>
                </a:gridCol>
                <a:gridCol w="398982">
                  <a:extLst>
                    <a:ext uri="{9D8B030D-6E8A-4147-A177-3AD203B41FA5}">
                      <a16:colId xmlns:a16="http://schemas.microsoft.com/office/drawing/2014/main" val="1322305033"/>
                    </a:ext>
                  </a:extLst>
                </a:gridCol>
                <a:gridCol w="398982">
                  <a:extLst>
                    <a:ext uri="{9D8B030D-6E8A-4147-A177-3AD203B41FA5}">
                      <a16:colId xmlns:a16="http://schemas.microsoft.com/office/drawing/2014/main" val="4260857859"/>
                    </a:ext>
                  </a:extLst>
                </a:gridCol>
                <a:gridCol w="398982">
                  <a:extLst>
                    <a:ext uri="{9D8B030D-6E8A-4147-A177-3AD203B41FA5}">
                      <a16:colId xmlns:a16="http://schemas.microsoft.com/office/drawing/2014/main" val="2211903219"/>
                    </a:ext>
                  </a:extLst>
                </a:gridCol>
                <a:gridCol w="398982">
                  <a:extLst>
                    <a:ext uri="{9D8B030D-6E8A-4147-A177-3AD203B41FA5}">
                      <a16:colId xmlns:a16="http://schemas.microsoft.com/office/drawing/2014/main" val="165135887"/>
                    </a:ext>
                  </a:extLst>
                </a:gridCol>
                <a:gridCol w="398982">
                  <a:extLst>
                    <a:ext uri="{9D8B030D-6E8A-4147-A177-3AD203B41FA5}">
                      <a16:colId xmlns:a16="http://schemas.microsoft.com/office/drawing/2014/main" val="6263398"/>
                    </a:ext>
                  </a:extLst>
                </a:gridCol>
              </a:tblGrid>
              <a:tr h="190500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Seed water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418781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72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104430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053041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319283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98925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5384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81482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487547"/>
                  </a:ext>
                </a:extLst>
              </a:tr>
              <a:tr h="190500"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Neem seed ethanol extraction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617226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24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48 hrs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72 </a:t>
                      </a:r>
                      <a:r>
                        <a:rPr lang="en-US" sz="1100" u="none" strike="noStrike" dirty="0" err="1">
                          <a:effectLst/>
                        </a:rPr>
                        <a:t>hrs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06728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492488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037088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772295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444627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559155"/>
                  </a:ext>
                </a:extLst>
              </a:tr>
              <a:tr h="1905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vs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072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7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7947" y="465898"/>
            <a:ext cx="9398834" cy="470263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Anti-feeding Effect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3109" y="2162373"/>
            <a:ext cx="5316071" cy="1569660"/>
          </a:xfrm>
          <a:prstGeom prst="rect">
            <a:avLst/>
          </a:prstGeom>
          <a:gradFill rotWithShape="1">
            <a:gsLst>
              <a:gs pos="0">
                <a:srgbClr val="99CB38">
                  <a:tint val="65000"/>
                  <a:shade val="92000"/>
                  <a:satMod val="130000"/>
                </a:srgbClr>
              </a:gs>
              <a:gs pos="45000">
                <a:srgbClr val="99CB38">
                  <a:tint val="60000"/>
                  <a:shade val="99000"/>
                  <a:satMod val="120000"/>
                </a:srgbClr>
              </a:gs>
              <a:gs pos="100000">
                <a:srgbClr val="99CB38">
                  <a:tint val="55000"/>
                  <a:satMod val="14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99CB38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If honey dew stained area (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 is increase , feeding amount is increase.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3109" y="3827134"/>
            <a:ext cx="5413849" cy="954107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Neem seed ethanol extraction 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highest  anti-feeding affect.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6790" y="1465"/>
            <a:ext cx="2475914" cy="369332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45" y="2121359"/>
            <a:ext cx="6320104" cy="401902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693109" y="4876342"/>
            <a:ext cx="53160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LW - Neem leaf water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LE  - Neem leaf ethanol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SW - Neem seed Water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 - Neem seed ethanol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1045" y="1186476"/>
            <a:ext cx="1022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Extract </a:t>
            </a: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Pyrilla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plant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hopper</a:t>
            </a:r>
            <a:endParaRPr lang="en-US" sz="32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24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40418" y="644487"/>
            <a:ext cx="5515510" cy="584775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Erythrosine dye test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1427" y="1580054"/>
            <a:ext cx="3720027" cy="1384995"/>
          </a:xfrm>
          <a:prstGeom prst="rect">
            <a:avLst/>
          </a:prstGeom>
          <a:solidFill>
            <a:srgbClr val="4EB3C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number of stained salivary flanges is higher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5999" y="26745"/>
            <a:ext cx="2475914" cy="369332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716086" y="3008326"/>
            <a:ext cx="0" cy="67508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</p:cxnSp>
      <p:sp>
        <p:nvSpPr>
          <p:cNvPr id="16" name="TextBox 15"/>
          <p:cNvSpPr txBox="1"/>
          <p:nvPr/>
        </p:nvSpPr>
        <p:spPr>
          <a:xfrm>
            <a:off x="8288215" y="3683408"/>
            <a:ext cx="2855741" cy="954107"/>
          </a:xfrm>
          <a:prstGeom prst="rect">
            <a:avLst/>
          </a:prstGeom>
          <a:solidFill>
            <a:srgbClr val="4EB3CF"/>
          </a:solidFill>
          <a:ln w="15875" cap="flat" cmpd="sng" algn="ctr">
            <a:solidFill>
              <a:srgbClr val="4EB3CF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 Feeding Effect is Highest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77456" y="4680792"/>
            <a:ext cx="40772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LW - Neem leaf water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LE  - Neem leaf ethanol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SW - Neem seed Water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 - Neem seed ethanol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708597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457200">
              <a:buClrTx/>
              <a:buFont typeface="Wingdings" panose="05000000000000000000" pitchFamily="2" charset="2"/>
              <a:buChar char="v"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Extract </a:t>
            </a: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Pyrilla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plant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hopper</a:t>
            </a:r>
            <a:endParaRPr lang="en-US" sz="32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62" y="2608445"/>
            <a:ext cx="7011127" cy="370980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8342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57575" y="594363"/>
            <a:ext cx="6915150" cy="470263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 of Anti-feeding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5150" y="2416353"/>
            <a:ext cx="5028467" cy="954107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Bromocresol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green-treated filter paper test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9" y="-18636"/>
            <a:ext cx="2475914" cy="369332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0.05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49" y="2015832"/>
            <a:ext cx="6467652" cy="413948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343775" y="4677988"/>
            <a:ext cx="50152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LW - Neem leaf water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LE  - Neem leaf ethanol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SW - Neem seed Water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 - Neem seed ethanol extracts</a:t>
            </a:r>
          </a:p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CN – Negative Control</a:t>
            </a:r>
            <a:endParaRPr lang="en-U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7406" y="1320277"/>
            <a:ext cx="9157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ClrTx/>
              <a:buFont typeface="Wingdings" panose="05000000000000000000" pitchFamily="2" charset="2"/>
              <a:buChar char="v"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Extract for Woolly aphid</a:t>
            </a:r>
            <a:endParaRPr lang="en-US" sz="32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07188" y="0"/>
            <a:ext cx="157728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NS  = </a:t>
            </a:r>
            <a:r>
              <a:rPr lang="en-US" sz="18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&gt; 0.05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*   = </a:t>
            </a:r>
            <a:r>
              <a:rPr lang="en-US" sz="18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 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&lt; 0.05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609140"/>
            <a:ext cx="7482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457200">
              <a:buClrTx/>
              <a:buFont typeface="Wingdings" panose="05000000000000000000" pitchFamily="2" charset="2"/>
              <a:buChar char="v"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Extract </a:t>
            </a: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 Woolly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aphid, </a:t>
            </a:r>
            <a:r>
              <a:rPr lang="en-US" sz="32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Pyrilla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plant hopper and Mealy Bug </a:t>
            </a:r>
            <a:endParaRPr lang="en-US" sz="32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965567"/>
              </p:ext>
            </p:extLst>
          </p:nvPr>
        </p:nvGraphicFramePr>
        <p:xfrm>
          <a:off x="9194296" y="1601549"/>
          <a:ext cx="2997704" cy="4876890"/>
        </p:xfrm>
        <a:graphic>
          <a:graphicData uri="http://schemas.openxmlformats.org/drawingml/2006/table">
            <a:tbl>
              <a:tblPr/>
              <a:tblGrid>
                <a:gridCol w="1685099">
                  <a:extLst>
                    <a:ext uri="{9D8B030D-6E8A-4147-A177-3AD203B41FA5}">
                      <a16:colId xmlns:a16="http://schemas.microsoft.com/office/drawing/2014/main" val="3442600173"/>
                    </a:ext>
                  </a:extLst>
                </a:gridCol>
                <a:gridCol w="1312605">
                  <a:extLst>
                    <a:ext uri="{9D8B030D-6E8A-4147-A177-3AD203B41FA5}">
                      <a16:colId xmlns:a16="http://schemas.microsoft.com/office/drawing/2014/main" val="466485652"/>
                    </a:ext>
                  </a:extLst>
                </a:gridCol>
              </a:tblGrid>
              <a:tr h="372340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After 24</a:t>
                      </a:r>
                      <a:r>
                        <a:rPr lang="en-US" sz="1600" u="none" strike="noStrike" baseline="0" dirty="0">
                          <a:effectLst/>
                        </a:rPr>
                        <a:t> hrs.</a:t>
                      </a:r>
                      <a:r>
                        <a:rPr lang="en-US" sz="1600" u="none" strike="noStrike" dirty="0">
                          <a:effectLst/>
                        </a:rPr>
                        <a:t> : </a:t>
                      </a:r>
                      <a:r>
                        <a:rPr lang="en-US" sz="1600" u="none" strike="noStrike" dirty="0" err="1">
                          <a:effectLst/>
                        </a:rPr>
                        <a:t>Pyrlla</a:t>
                      </a:r>
                      <a:r>
                        <a:rPr lang="en-US" sz="1600" u="none" strike="noStrike" dirty="0">
                          <a:effectLst/>
                        </a:rPr>
                        <a:t> plant Hopper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070663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SE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5369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32511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*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853348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LE vs SW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353302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703280"/>
                  </a:ext>
                </a:extLst>
              </a:tr>
              <a:tr h="372340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After 24 hrs. :  Woolly Aphids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53858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SE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63463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249164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*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73184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451092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6548"/>
                  </a:ext>
                </a:extLst>
              </a:tr>
              <a:tr h="372340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After 24 hrs. : Pink Mealy Bug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784655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SE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43498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11111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89260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59927"/>
                  </a:ext>
                </a:extLst>
              </a:tr>
              <a:tr h="2397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6529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04857" y="5609229"/>
            <a:ext cx="7254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 = Pink Mealy Bug</a:t>
            </a:r>
          </a:p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 = Woolly aphid</a:t>
            </a:r>
          </a:p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 =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Pyrilla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plant hopper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4" y="1807029"/>
            <a:ext cx="4484085" cy="3810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77" y="1807029"/>
            <a:ext cx="4173911" cy="37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7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74618" y="-32309"/>
            <a:ext cx="8465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457200">
              <a:buClrTx/>
              <a:buFont typeface="Wingdings" panose="05000000000000000000" pitchFamily="2" charset="2"/>
              <a:buChar char="v"/>
            </a:pP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Effective </a:t>
            </a:r>
            <a:r>
              <a:rPr lang="en-US" sz="32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Extract </a:t>
            </a: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 Woolly aphid, </a:t>
            </a:r>
            <a:r>
              <a:rPr lang="en-US" sz="32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Pyrilla</a:t>
            </a:r>
            <a:r>
              <a:rPr lang="en-US" sz="3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plant hopper  and Mealy Bug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29681"/>
              </p:ext>
            </p:extLst>
          </p:nvPr>
        </p:nvGraphicFramePr>
        <p:xfrm>
          <a:off x="9402574" y="1429631"/>
          <a:ext cx="2671528" cy="5033046"/>
        </p:xfrm>
        <a:graphic>
          <a:graphicData uri="http://schemas.openxmlformats.org/drawingml/2006/table">
            <a:tbl>
              <a:tblPr/>
              <a:tblGrid>
                <a:gridCol w="1501746">
                  <a:extLst>
                    <a:ext uri="{9D8B030D-6E8A-4147-A177-3AD203B41FA5}">
                      <a16:colId xmlns:a16="http://schemas.microsoft.com/office/drawing/2014/main" val="3442600173"/>
                    </a:ext>
                  </a:extLst>
                </a:gridCol>
                <a:gridCol w="1169782">
                  <a:extLst>
                    <a:ext uri="{9D8B030D-6E8A-4147-A177-3AD203B41FA5}">
                      <a16:colId xmlns:a16="http://schemas.microsoft.com/office/drawing/2014/main" val="466485652"/>
                    </a:ext>
                  </a:extLst>
                </a:gridCol>
              </a:tblGrid>
              <a:tr h="389339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After 24 hrs. : </a:t>
                      </a:r>
                      <a:r>
                        <a:rPr lang="en-US" sz="1600" u="none" strike="noStrike" dirty="0" err="1">
                          <a:effectLst/>
                        </a:rPr>
                        <a:t>Pyrlla</a:t>
                      </a:r>
                      <a:r>
                        <a:rPr lang="en-US" sz="1600" u="none" strike="noStrike" dirty="0">
                          <a:effectLst/>
                        </a:rPr>
                        <a:t> plant Hopper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070663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SE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5369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732511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*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853348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353302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703280"/>
                  </a:ext>
                </a:extLst>
              </a:tr>
              <a:tr h="389339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After 24 </a:t>
                      </a:r>
                      <a:r>
                        <a:rPr lang="en-US" sz="1600" u="none" strike="noStrike" dirty="0" smtClean="0">
                          <a:effectLst/>
                        </a:rPr>
                        <a:t>hrs. </a:t>
                      </a:r>
                      <a:r>
                        <a:rPr lang="en-US" sz="1600" u="none" strike="noStrike" dirty="0">
                          <a:effectLst/>
                        </a:rPr>
                        <a:t>:  Woolly Aphids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953858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SE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63463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249164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*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73184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451092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6548"/>
                  </a:ext>
                </a:extLst>
              </a:tr>
              <a:tr h="389339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After 24 </a:t>
                      </a:r>
                      <a:r>
                        <a:rPr lang="en-US" sz="1600" u="none" strike="noStrike" dirty="0" smtClean="0">
                          <a:effectLst/>
                        </a:rPr>
                        <a:t>hrs. </a:t>
                      </a:r>
                      <a:r>
                        <a:rPr lang="en-US" sz="1600" u="none" strike="noStrike" dirty="0">
                          <a:effectLst/>
                        </a:rPr>
                        <a:t>: Pink Mealy Bug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784655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SE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43498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LW vs 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11111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89260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LE vs SW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>
                          <a:effectLst/>
                        </a:rPr>
                        <a:t>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559927"/>
                  </a:ext>
                </a:extLst>
              </a:tr>
              <a:tr h="1973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LW vs 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18" marR="6818" marT="6818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B3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6529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27276" y="5439247"/>
            <a:ext cx="37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 = Pink Mealy Bug</a:t>
            </a:r>
          </a:p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 = Woolly aphid</a:t>
            </a:r>
          </a:p>
          <a:p>
            <a:pPr defTabSz="457200"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 = </a:t>
            </a:r>
            <a:r>
              <a:rPr lang="en-US" sz="1800" b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Pyrilla</a:t>
            </a: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plant hopper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106" y="1458566"/>
            <a:ext cx="4386571" cy="3951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3" y="1479898"/>
            <a:ext cx="4331124" cy="3941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0379" y="761300"/>
            <a:ext cx="163879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NS  = </a:t>
            </a:r>
            <a:r>
              <a:rPr lang="en-US" sz="18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&gt;0.05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*   = </a:t>
            </a:r>
            <a:r>
              <a:rPr lang="en-US" sz="18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&lt;0.05</a:t>
            </a:r>
          </a:p>
        </p:txBody>
      </p:sp>
    </p:spTree>
    <p:extLst>
      <p:ext uri="{BB962C8B-B14F-4D97-AF65-F5344CB8AC3E}">
        <p14:creationId xmlns:p14="http://schemas.microsoft.com/office/powerpoint/2010/main" val="36507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28</a:t>
            </a:fld>
            <a:endParaRPr lang="en-US"/>
          </a:p>
        </p:txBody>
      </p:sp>
      <p:sp>
        <p:nvSpPr>
          <p:cNvPr id="5" name="Google Shape;91;p7"/>
          <p:cNvSpPr txBox="1">
            <a:spLocks noGrp="1"/>
          </p:cNvSpPr>
          <p:nvPr>
            <p:ph type="title"/>
          </p:nvPr>
        </p:nvSpPr>
        <p:spPr>
          <a:xfrm>
            <a:off x="2290916" y="511175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Conclusions</a:t>
            </a:r>
            <a:endParaRPr dirty="0"/>
          </a:p>
        </p:txBody>
      </p:sp>
      <p:sp>
        <p:nvSpPr>
          <p:cNvPr id="6" name="Google Shape;92;p7"/>
          <p:cNvSpPr txBox="1">
            <a:spLocks/>
          </p:cNvSpPr>
          <p:nvPr/>
        </p:nvSpPr>
        <p:spPr>
          <a:xfrm>
            <a:off x="283029" y="1690688"/>
            <a:ext cx="11713028" cy="4477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smtClean="0">
                <a:solidFill>
                  <a:prstClr val="black"/>
                </a:solidFill>
              </a:rPr>
              <a:t>Neem seed extract has highest anti-feeding effect (</a:t>
            </a:r>
            <a:r>
              <a:rPr lang="en-US" sz="3200" i="1" smtClean="0">
                <a:solidFill>
                  <a:prstClr val="black"/>
                </a:solidFill>
              </a:rPr>
              <a:t>p </a:t>
            </a:r>
            <a:r>
              <a:rPr lang="en-US" sz="3200" smtClean="0">
                <a:solidFill>
                  <a:prstClr val="black"/>
                </a:solidFill>
              </a:rPr>
              <a:t>&lt; 0.05) and toxicity effect (</a:t>
            </a:r>
            <a:r>
              <a:rPr lang="en-US" sz="3200" i="1" smtClean="0">
                <a:solidFill>
                  <a:prstClr val="black"/>
                </a:solidFill>
              </a:rPr>
              <a:t>p </a:t>
            </a:r>
            <a:r>
              <a:rPr lang="en-US" sz="3200" smtClean="0">
                <a:solidFill>
                  <a:prstClr val="black"/>
                </a:solidFill>
              </a:rPr>
              <a:t>&lt; 0.05) for controlling Sugarcane Woolly Aphid (mean mortality, 100 %),Pyrilla Plant Hopper -</a:t>
            </a:r>
            <a:r>
              <a:rPr lang="en-US" sz="3200" i="1" smtClean="0">
                <a:solidFill>
                  <a:prstClr val="black"/>
                </a:solidFill>
              </a:rPr>
              <a:t>Pyrilla perpusilla </a:t>
            </a:r>
            <a:r>
              <a:rPr lang="en-US" sz="3200" smtClean="0">
                <a:solidFill>
                  <a:prstClr val="black"/>
                </a:solidFill>
              </a:rPr>
              <a:t>Walker (mean mortality,76 %)  and there is no significant effect on mortality of pink mealy bug.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smtClean="0">
                <a:solidFill>
                  <a:prstClr val="black"/>
                </a:solidFill>
              </a:rPr>
              <a:t>The most effective concentration is 10 % (W/V) of the extraction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smtClean="0">
                <a:solidFill>
                  <a:prstClr val="black"/>
                </a:solidFill>
              </a:rPr>
              <a:t>Neem seed ethanol extraction is the best extract according to the this experiment.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1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29</a:t>
            </a:fld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057656" y="17890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smtClean="0">
                <a:solidFill>
                  <a:prstClr val="black"/>
                </a:solidFill>
              </a:rPr>
              <a:t>Higher concentration of extractions should be evaluated on pink mealy bug.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smtClean="0">
                <a:solidFill>
                  <a:prstClr val="black"/>
                </a:solidFill>
              </a:rPr>
              <a:t>Wider range of concertation should be evaluated to under laboratory and field conditions to interpolate the LC</a:t>
            </a:r>
            <a:r>
              <a:rPr lang="en-US" sz="3200" baseline="-25000" smtClean="0">
                <a:solidFill>
                  <a:prstClr val="black"/>
                </a:solidFill>
              </a:rPr>
              <a:t>50</a:t>
            </a:r>
            <a:r>
              <a:rPr lang="en-US" sz="3200" smtClean="0">
                <a:solidFill>
                  <a:prstClr val="black"/>
                </a:solidFill>
              </a:rPr>
              <a:t> values.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3200" smtClean="0">
                <a:solidFill>
                  <a:prstClr val="black"/>
                </a:solidFill>
              </a:rPr>
              <a:t>Further studies are required to identify the active compounds that give the pesticidal effect on sap sucking insects. </a:t>
            </a:r>
          </a:p>
          <a:p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90916" y="870774"/>
            <a:ext cx="9282340" cy="918275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</a:pPr>
            <a:r>
              <a:rPr lang="en-US" sz="4800" kern="1200" dirty="0">
                <a:solidFill>
                  <a:sysClr val="windowText" lastClr="000000"/>
                </a:solidFill>
                <a:ea typeface="+mn-ea"/>
                <a:cs typeface="+mn-cs"/>
              </a:rPr>
              <a:t>Suggestions</a:t>
            </a:r>
            <a:r>
              <a:rPr lang="en-US" sz="4800" b="0" kern="1200" dirty="0">
                <a:solidFill>
                  <a:sysClr val="windowText" lastClr="000000"/>
                </a:solidFill>
                <a:ea typeface="+mn-ea"/>
                <a:cs typeface="+mn-cs"/>
              </a:rPr>
              <a:t/>
            </a:r>
            <a:br>
              <a:rPr lang="en-US" sz="4800" b="0" kern="1200" dirty="0">
                <a:solidFill>
                  <a:sysClr val="windowText" lastClr="000000"/>
                </a:solidFill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9914B-F471-723A-5A29-F6E1BE6E8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…….</a:t>
            </a:r>
          </a:p>
          <a:p>
            <a:r>
              <a:rPr lang="en-US" dirty="0"/>
              <a:t>……..</a:t>
            </a:r>
          </a:p>
          <a:p>
            <a:r>
              <a:rPr lang="en-US" dirty="0"/>
              <a:t>……</a:t>
            </a:r>
          </a:p>
          <a:p>
            <a:r>
              <a:rPr lang="en-US" dirty="0"/>
              <a:t>……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3</a:t>
            </a:fld>
            <a:endParaRPr lang="en-US"/>
          </a:p>
        </p:txBody>
      </p:sp>
      <p:sp>
        <p:nvSpPr>
          <p:cNvPr id="6" name="Google Shape;67;p3"/>
          <p:cNvSpPr txBox="1">
            <a:spLocks noGrp="1"/>
          </p:cNvSpPr>
          <p:nvPr>
            <p:ph type="title"/>
          </p:nvPr>
        </p:nvSpPr>
        <p:spPr>
          <a:xfrm>
            <a:off x="2806995" y="51520"/>
            <a:ext cx="8334153" cy="6750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Introduction and Research Problem</a:t>
            </a:r>
            <a:endParaRPr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2" y="1401740"/>
            <a:ext cx="3214089" cy="2410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142062" y="3895066"/>
            <a:ext cx="6270171" cy="2487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Sugarcane (</a:t>
            </a:r>
            <a:r>
              <a:rPr lang="en-US" sz="2400" b="1" i="1" dirty="0" err="1">
                <a:solidFill>
                  <a:schemeClr val="tx1"/>
                </a:solidFill>
              </a:rPr>
              <a:t>Saccharum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</a:rPr>
              <a:t>officinarum</a:t>
            </a:r>
            <a:r>
              <a:rPr lang="en-US" sz="2400" b="1" dirty="0">
                <a:solidFill>
                  <a:schemeClr val="tx1"/>
                </a:solidFill>
              </a:rPr>
              <a:t>) plantation is fulfilling 60 % of world sugar requirement.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Sugarcane </a:t>
            </a:r>
            <a:r>
              <a:rPr lang="en-US" sz="2400" b="1" dirty="0">
                <a:solidFill>
                  <a:schemeClr val="tx1"/>
                </a:solidFill>
              </a:rPr>
              <a:t>plantation</a:t>
            </a:r>
            <a:r>
              <a:rPr lang="en-US" sz="2400" b="1" dirty="0" smtClean="0">
                <a:solidFill>
                  <a:schemeClr val="tx1"/>
                </a:solidFill>
              </a:rPr>
              <a:t> of Sri </a:t>
            </a:r>
            <a:r>
              <a:rPr lang="en-US" sz="2400" b="1" dirty="0">
                <a:solidFill>
                  <a:schemeClr val="tx1"/>
                </a:solidFill>
              </a:rPr>
              <a:t>Lanka </a:t>
            </a:r>
            <a:r>
              <a:rPr lang="en-US" sz="2400" b="1" dirty="0" smtClean="0">
                <a:solidFill>
                  <a:schemeClr val="tx1"/>
                </a:solidFill>
              </a:rPr>
              <a:t>will be potential </a:t>
            </a:r>
            <a:r>
              <a:rPr lang="en-US" sz="2400" b="1" dirty="0">
                <a:solidFill>
                  <a:schemeClr val="tx1"/>
                </a:solidFill>
              </a:rPr>
              <a:t>to produce at least 50 % of the domestic requirement of sugar in Sri Lanka.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42557226"/>
              </p:ext>
            </p:extLst>
          </p:nvPr>
        </p:nvGraphicFramePr>
        <p:xfrm>
          <a:off x="5847666" y="932316"/>
          <a:ext cx="7045233" cy="5450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val 10"/>
          <p:cNvSpPr/>
          <p:nvPr/>
        </p:nvSpPr>
        <p:spPr>
          <a:xfrm>
            <a:off x="3331689" y="1451393"/>
            <a:ext cx="2364377" cy="2389406"/>
          </a:xfrm>
          <a:prstGeom prst="ellipse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30</a:t>
            </a:fld>
            <a:endParaRPr lang="en-US"/>
          </a:p>
        </p:txBody>
      </p:sp>
      <p:sp>
        <p:nvSpPr>
          <p:cNvPr id="5" name="Google Shape;99;p8"/>
          <p:cNvSpPr txBox="1">
            <a:spLocks noGrp="1"/>
          </p:cNvSpPr>
          <p:nvPr>
            <p:ph type="title"/>
          </p:nvPr>
        </p:nvSpPr>
        <p:spPr>
          <a:xfrm>
            <a:off x="2290916" y="511175"/>
            <a:ext cx="9282340" cy="117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References</a:t>
            </a:r>
            <a:endParaRPr dirty="0"/>
          </a:p>
        </p:txBody>
      </p:sp>
      <p:sp>
        <p:nvSpPr>
          <p:cNvPr id="6" name="Google Shape;100;p8"/>
          <p:cNvSpPr txBox="1">
            <a:spLocks/>
          </p:cNvSpPr>
          <p:nvPr/>
        </p:nvSpPr>
        <p:spPr>
          <a:xfrm>
            <a:off x="252112" y="1639662"/>
            <a:ext cx="11939887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20000"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sz="13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Anita, S., Ruchika, K. and Dolly, K., 2012. Repellence property of traditional plant leaf extracts against Aphis gossypii Glover and Phenacoccus solenopsis Tinsley. </a:t>
            </a:r>
            <a:r>
              <a:rPr lang="en-US" sz="13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African Journal of Agricultural Research</a:t>
            </a:r>
            <a:r>
              <a:rPr lang="en-US" sz="13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 </a:t>
            </a:r>
            <a:r>
              <a:rPr lang="en-US" sz="13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7</a:t>
            </a:r>
            <a:r>
              <a:rPr lang="en-US" sz="13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(11), pp.1623-1628.</a:t>
            </a:r>
            <a:endParaRPr lang="en-US" sz="140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Chanchala, K.G.M., Hemachandra, K.S., Nugaliyadde, L., Wanasinghe, V.K.A.S.M. and Witharama, W.R.G., 2021. Varietal Screen for Susceptible stage of Saccharum hybrids for Deltocephalus menoni (Hemiptera: Cicadellidae), vector of sugarcane White Leaf Disease.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Tropical Agricultural Research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33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(1).</a:t>
            </a: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Chanchala, K.M.G., Wanasinghe, V.K.A.S.M., Hemachandra, K.S., Nugaliyadde, L. and Witharama, W.R.G., 2020. Effect of the epicuticular wax level of leaf lamina on the behaviour of leaf hopper Deltocephalus menoni (Hemiptera: Cicadellidae); A vector of sugarcane white leaf disease..</a:t>
            </a: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De Silva, A.G.S.D., Sanotharan, N., Senevirathna, C.J. and Perera, S.K., 2019. Analysis of the factors affecting farmers’ perception toward the sugarcane cultivation of small-scale farmers in Monaragala District of Sri Lanka.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International Journal of Advances and Research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4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(1), pp.35-38.</a:t>
            </a: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Elanchezhyan  K.,  Vinothkumar  B.,  2015.  Neem:  An Eco-Friendly Botanical Insecticide in Pest Management. The Journal of Insect Science.116 (2015), 207-21</a:t>
            </a: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Heinrichs, E.A., 1985.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Genetic evaluation for insect resistance in rice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 Int. Rice Res. Inst.</a:t>
            </a: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Kumar, A. and Pal, S., 2019. Survey and surveillance of sugarcane insect pests under Terai zone of Northern West Bengal.</a:t>
            </a: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Lokanadhan, S., Muthukrishnan, P. and Jeyaraman, S., 2012. Neem products and their agricultural applications.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Journal of Biopesticides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5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 p.72.</a:t>
            </a: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Muhammad, A. and Kashere, M.A., 2020. Neem, 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azadirachta indica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l.(a. Juss): an eco-friendly botanical insecticide for managing farmers’insects pest problems-a review.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FUDMA Journal of Sciences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 </a:t>
            </a:r>
            <a:r>
              <a:rPr lang="en-US" sz="1400" i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4</a:t>
            </a: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(4), pp.484-491.</a:t>
            </a:r>
          </a:p>
          <a:p>
            <a:pPr marL="91440" indent="-91440"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4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Narejo, N., Shah, S.R.U., Ali, A. and Muhammad, F., 2018. Influence of different sowing dates and wheat (Triticum aestivum) genotypes on aphid infestation and its predation in agro-climate of Lasbela region.</a:t>
            </a:r>
            <a:r>
              <a:rPr lang="en-US" sz="13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 sz="130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sz="13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90916" y="511175"/>
            <a:ext cx="9282340" cy="1179513"/>
          </a:xfrm>
        </p:spPr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057656" y="17890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b="1" smtClean="0"/>
              <a:t>Internal supervisor Dr. W. M. A. U. K. M. Wijesekara ,senior lecturer,  Department Of Export Agriculture, Faculty Of Agricultural Sciences ,Sabaragamuwa University of Sri Lanka.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smtClean="0"/>
              <a:t>External supervisor Dr. Dr. K. M. G. Chanchala ,Division Of Crop Protection  Sugarcane Research Institute ,Udawalawa.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smtClean="0"/>
              <a:t>Everybody who helped 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F9E5-0E49-850E-F5C9-8747106A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BED9C-61C2-F5E2-374E-E4D467FF9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790" y="1254642"/>
            <a:ext cx="8946609" cy="45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47453" y="249382"/>
            <a:ext cx="7342909" cy="66501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Justification of research problem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436918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38401" y="108603"/>
            <a:ext cx="6324598" cy="66006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Overall objective</a:t>
            </a:r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57316" y="1284374"/>
            <a:ext cx="12034684" cy="2982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lnSpc>
                <a:spcPct val="10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b="1" smtClean="0"/>
              <a:t>Determine the toxicity and anti-feeding effect of neem seed and leaf extract on sap-sucking  insect pests in sugarcane cultivation,</a:t>
            </a:r>
          </a:p>
          <a:p>
            <a:pPr marL="1658852" lvl="7">
              <a:lnSpc>
                <a:spcPct val="10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800" b="1" smtClean="0"/>
              <a:t> Sugarcane Woolly Aphid -</a:t>
            </a:r>
            <a:r>
              <a:rPr lang="en-US" sz="2800" b="1" i="1" smtClean="0"/>
              <a:t>Ceratovacuna lanigera </a:t>
            </a:r>
            <a:r>
              <a:rPr lang="en-US" sz="2800" b="1" smtClean="0"/>
              <a:t>Zehntner </a:t>
            </a:r>
          </a:p>
          <a:p>
            <a:pPr marL="1658852" lvl="7">
              <a:lnSpc>
                <a:spcPct val="10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800" b="1" smtClean="0"/>
              <a:t> Pyrilla Plant Hopper -</a:t>
            </a:r>
            <a:r>
              <a:rPr lang="en-US" sz="2800" b="1" i="1" smtClean="0"/>
              <a:t>Pyrilla perpusilla </a:t>
            </a:r>
            <a:r>
              <a:rPr lang="en-US" sz="2800" b="1" smtClean="0"/>
              <a:t>Walker</a:t>
            </a:r>
            <a:r>
              <a:rPr lang="en-US" sz="2800" b="1" i="1" smtClean="0"/>
              <a:t> </a:t>
            </a:r>
          </a:p>
          <a:p>
            <a:pPr marL="1658852" lvl="7">
              <a:lnSpc>
                <a:spcPct val="100000"/>
              </a:lnSpc>
              <a:buClr>
                <a:srgbClr val="00B05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800" b="1" smtClean="0"/>
              <a:t> Sugarcane Pink Mealy Bug -</a:t>
            </a:r>
            <a:r>
              <a:rPr lang="en-US" sz="2800" b="1" i="1" smtClean="0"/>
              <a:t>Saccharicoccus sacchari</a:t>
            </a:r>
            <a:endParaRPr lang="en-US" sz="2800" b="1" smtClean="0"/>
          </a:p>
          <a:p>
            <a:pPr>
              <a:buClr>
                <a:srgbClr val="00B050"/>
              </a:buClr>
              <a:buSzPct val="100000"/>
            </a:pPr>
            <a:endParaRPr lang="en-US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38401" y="3906887"/>
            <a:ext cx="6324599" cy="7203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 smtClean="0"/>
              <a:t>Specific objectives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7316" y="4666654"/>
            <a:ext cx="12034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 of effective concentrations  and time of neem seed and leaf extracts on each pest.</a:t>
            </a:r>
          </a:p>
          <a:p>
            <a:pPr marL="342900" indent="-342900">
              <a:buClr>
                <a:srgbClr val="92D05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the effective extract of the neem leaf and seed extracts on each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pest.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6</a:t>
            </a:fld>
            <a:endParaRPr lang="en-US"/>
          </a:p>
        </p:txBody>
      </p:sp>
      <p:sp>
        <p:nvSpPr>
          <p:cNvPr id="5" name="Google Shape;75;p5"/>
          <p:cNvSpPr txBox="1">
            <a:spLocks noGrp="1"/>
          </p:cNvSpPr>
          <p:nvPr>
            <p:ph type="title"/>
          </p:nvPr>
        </p:nvSpPr>
        <p:spPr>
          <a:xfrm>
            <a:off x="2726991" y="364455"/>
            <a:ext cx="5412211" cy="659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Material and Methods</a:t>
            </a:r>
            <a:endParaRPr dirty="0"/>
          </a:p>
        </p:txBody>
      </p:sp>
      <p:sp>
        <p:nvSpPr>
          <p:cNvPr id="6" name="Rectangle 5"/>
          <p:cNvSpPr/>
          <p:nvPr/>
        </p:nvSpPr>
        <p:spPr>
          <a:xfrm>
            <a:off x="530029" y="4767802"/>
            <a:ext cx="8406154" cy="1449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tx1"/>
                </a:solidFill>
              </a:rPr>
              <a:t> Sugarcane - Variety SL 96 128 was selected for the </a:t>
            </a:r>
            <a:r>
              <a:rPr lang="en-US" sz="2800" b="1" dirty="0" smtClean="0">
                <a:solidFill>
                  <a:schemeClr val="tx1"/>
                </a:solidFill>
              </a:rPr>
              <a:t>study.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951" y="792119"/>
            <a:ext cx="7906045" cy="18524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+mn-lt"/>
              </a:rPr>
              <a:t>Study location</a:t>
            </a:r>
          </a:p>
          <a:p>
            <a:endParaRPr lang="en-US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8336" y="2828719"/>
            <a:ext cx="11415326" cy="17157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defTabSz="91440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Sugarcane Research Institute (SRI),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Udawalawe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Sri Lanka</a:t>
            </a:r>
          </a:p>
          <a:p>
            <a:pPr marL="201168" indent="-457200" defTabSz="9144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Research farm and the entomology laboratory </a:t>
            </a:r>
          </a:p>
          <a:p>
            <a:pPr marL="658368" lvl="1" indent="-457200" defTabSz="914400">
              <a:lnSpc>
                <a:spcPct val="150000"/>
              </a:lnSpc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b="19001"/>
          <a:stretch/>
        </p:blipFill>
        <p:spPr>
          <a:xfrm>
            <a:off x="9212947" y="3139529"/>
            <a:ext cx="2826653" cy="3224631"/>
          </a:xfrm>
          <a:prstGeom prst="round2DiagRect">
            <a:avLst>
              <a:gd name="adj1" fmla="val 50000"/>
              <a:gd name="adj2" fmla="val 389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0951" y="4105248"/>
            <a:ext cx="521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cs typeface="Times New Roman" panose="02020603050405020304" pitchFamily="18" charset="0"/>
              </a:rPr>
              <a:t>Plant material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60189" y="9015"/>
            <a:ext cx="6437447" cy="6892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Experiment procedure</a:t>
            </a:r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50740" y="124896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smtClean="0"/>
              <a:t>Experimental design : Complete Randomize Design (CRD)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smtClean="0"/>
              <a:t>This was conducted three experiment to each pest</a:t>
            </a:r>
          </a:p>
          <a:p>
            <a:pPr marL="11430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3567" r="57213" b="71427"/>
          <a:stretch/>
        </p:blipFill>
        <p:spPr>
          <a:xfrm>
            <a:off x="7722308" y="3018314"/>
            <a:ext cx="2706206" cy="2163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76718" b="71661"/>
          <a:stretch/>
        </p:blipFill>
        <p:spPr>
          <a:xfrm>
            <a:off x="686083" y="3123611"/>
            <a:ext cx="2514509" cy="1860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556176" y="5109558"/>
            <a:ext cx="526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Sugarcane Woolly Aphid </a:t>
            </a:r>
          </a:p>
          <a:p>
            <a:pPr algn="ctr"/>
            <a:r>
              <a:rPr lang="en-US" sz="2400" b="1" i="1" dirty="0" err="1"/>
              <a:t>Ceratovacuna</a:t>
            </a:r>
            <a:r>
              <a:rPr lang="en-US" sz="2400" b="1" i="1" dirty="0"/>
              <a:t> </a:t>
            </a:r>
            <a:r>
              <a:rPr lang="en-US" sz="2400" b="1" i="1" dirty="0" err="1"/>
              <a:t>lanigera</a:t>
            </a:r>
            <a:endParaRPr lang="en-US" sz="2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66170" y="5184799"/>
            <a:ext cx="3162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Pyrilla</a:t>
            </a:r>
            <a:r>
              <a:rPr lang="en-US" sz="2400" b="1" dirty="0"/>
              <a:t> Plant Hopper </a:t>
            </a:r>
            <a:r>
              <a:rPr lang="en-US" sz="2400" b="1" i="1" dirty="0" err="1"/>
              <a:t>Pyrilla</a:t>
            </a:r>
            <a:r>
              <a:rPr lang="en-US" sz="2400" b="1" i="1" dirty="0"/>
              <a:t> </a:t>
            </a:r>
            <a:r>
              <a:rPr lang="en-US" sz="2400" b="1" i="1" dirty="0" err="1"/>
              <a:t>perpusilla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9190" t="-2143" r="-1571" b="2143"/>
          <a:stretch/>
        </p:blipFill>
        <p:spPr>
          <a:xfrm>
            <a:off x="4204677" y="3069843"/>
            <a:ext cx="2522694" cy="1984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722816" y="5184799"/>
            <a:ext cx="3571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Pink Mealy Bug </a:t>
            </a:r>
            <a:r>
              <a:rPr lang="en-US" sz="2400" b="1" i="1" dirty="0" err="1"/>
              <a:t>Saccharicoccus</a:t>
            </a:r>
            <a:r>
              <a:rPr lang="en-US" sz="2400" b="1" i="1" dirty="0"/>
              <a:t> </a:t>
            </a:r>
            <a:r>
              <a:rPr lang="en-US" sz="2400" b="1" i="1" dirty="0" err="1"/>
              <a:t>sacchari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35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C179B-E1DC-44DF-B0E4-66A8D350C2BE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86202" y="-80349"/>
            <a:ext cx="9282340" cy="889980"/>
          </a:xfrm>
        </p:spPr>
        <p:txBody>
          <a:bodyPr/>
          <a:lstStyle/>
          <a:p>
            <a:r>
              <a:rPr lang="en-US" dirty="0"/>
              <a:t>Experiment </a:t>
            </a:r>
            <a:r>
              <a:rPr lang="en-US" dirty="0" smtClean="0"/>
              <a:t>procedure cont.…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251" y="4677989"/>
            <a:ext cx="1796098" cy="1661781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/>
          <p:cNvSpPr/>
          <p:nvPr/>
        </p:nvSpPr>
        <p:spPr>
          <a:xfrm>
            <a:off x="3621060" y="1872796"/>
            <a:ext cx="2047869" cy="201976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ounded Rectangle 7"/>
          <p:cNvSpPr/>
          <p:nvPr/>
        </p:nvSpPr>
        <p:spPr>
          <a:xfrm>
            <a:off x="5782491" y="1494662"/>
            <a:ext cx="6313714" cy="1343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The collected insects was mass-reared separately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68929" y="3058144"/>
            <a:ext cx="6427276" cy="7920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Material collection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18010" y="4193852"/>
            <a:ext cx="8178195" cy="802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Preparation plant 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extracts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86202" y="5399086"/>
            <a:ext cx="10010003" cy="940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Prepared extracts were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 for test insect pest</a:t>
            </a:r>
          </a:p>
        </p:txBody>
      </p:sp>
      <p:sp>
        <p:nvSpPr>
          <p:cNvPr id="12" name="Oval 11"/>
          <p:cNvSpPr/>
          <p:nvPr/>
        </p:nvSpPr>
        <p:spPr>
          <a:xfrm>
            <a:off x="4180402" y="719927"/>
            <a:ext cx="1537868" cy="1365437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88808" y="1262039"/>
            <a:ext cx="1969683" cy="1813314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44902" b="-20498"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93272" y="3478170"/>
            <a:ext cx="1829152" cy="1775428"/>
          </a:xfrm>
          <a:prstGeom prst="ellipse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/>
          <p:cNvSpPr/>
          <p:nvPr/>
        </p:nvSpPr>
        <p:spPr>
          <a:xfrm>
            <a:off x="841072" y="2915021"/>
            <a:ext cx="1954380" cy="1830172"/>
          </a:xfrm>
          <a:prstGeom prst="ellipse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4BE0-3BD5-3B8C-61F4-12E8D4FD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569" y="6492875"/>
            <a:ext cx="2743200" cy="365125"/>
          </a:xfrm>
        </p:spPr>
        <p:txBody>
          <a:bodyPr/>
          <a:lstStyle/>
          <a:p>
            <a:fld id="{48FC179B-E1DC-44DF-B0E4-66A8D350C2BE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90916" y="0"/>
            <a:ext cx="9282340" cy="734291"/>
          </a:xfrm>
        </p:spPr>
        <p:txBody>
          <a:bodyPr/>
          <a:lstStyle/>
          <a:p>
            <a:r>
              <a:rPr lang="en-US" dirty="0"/>
              <a:t>Experiment procedure cont.…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62" y="862329"/>
            <a:ext cx="7116320" cy="44760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02042" y="5375461"/>
            <a:ext cx="1846945" cy="89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Neem leaf water extraction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67524" y="5375461"/>
            <a:ext cx="1615298" cy="935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Neem seed extraction water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4611" y="5389315"/>
            <a:ext cx="1634949" cy="935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Neem leaf extraction ethanol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68097" y="5389315"/>
            <a:ext cx="1480703" cy="954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Neem seed extraction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3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2613</Words>
  <Application>Microsoft Office PowerPoint</Application>
  <PresentationFormat>Widescreen</PresentationFormat>
  <Paragraphs>839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Latha</vt:lpstr>
      <vt:lpstr>Times New Roman</vt:lpstr>
      <vt:lpstr>Wingdings</vt:lpstr>
      <vt:lpstr>Office Theme</vt:lpstr>
      <vt:lpstr>PowerPoint Presentation</vt:lpstr>
      <vt:lpstr>Contents</vt:lpstr>
      <vt:lpstr>Introduction and Research Problem</vt:lpstr>
      <vt:lpstr>Justification of research problem</vt:lpstr>
      <vt:lpstr>Overall objective</vt:lpstr>
      <vt:lpstr>Material and Methods</vt:lpstr>
      <vt:lpstr>Experiment procedure</vt:lpstr>
      <vt:lpstr>Experiment procedure cont.…</vt:lpstr>
      <vt:lpstr>Experiment procedure cont.…</vt:lpstr>
      <vt:lpstr>Experiment procedure cont.…</vt:lpstr>
      <vt:lpstr>Experiment procedure cont.…</vt:lpstr>
      <vt:lpstr>Experiment procedure cont.…</vt:lpstr>
      <vt:lpstr>Data Collection</vt:lpstr>
      <vt:lpstr>Anti-feeding Effect </vt:lpstr>
      <vt:lpstr>Data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Suggestions </vt:lpstr>
      <vt:lpstr>References</vt:lpstr>
      <vt:lpstr>Acknowledgement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M.D. Anuradha</dc:creator>
  <cp:lastModifiedBy>NO</cp:lastModifiedBy>
  <cp:revision>39</cp:revision>
  <dcterms:created xsi:type="dcterms:W3CDTF">2023-02-09T03:28:20Z</dcterms:created>
  <dcterms:modified xsi:type="dcterms:W3CDTF">2023-03-24T10:55:01Z</dcterms:modified>
</cp:coreProperties>
</file>